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71_65944A3A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87_A8E2CC23.xml" ContentType="application/vnd.ms-powerpoint.comments+xml"/>
  <Override PartName="/ppt/comments/modernComment_188_4ED2B1AE.xml" ContentType="application/vnd.ms-powerpoint.comment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85" r:id="rId5"/>
  </p:sldMasterIdLst>
  <p:notesMasterIdLst>
    <p:notesMasterId r:id="rId35"/>
  </p:notesMasterIdLst>
  <p:sldIdLst>
    <p:sldId id="257" r:id="rId6"/>
    <p:sldId id="372" r:id="rId7"/>
    <p:sldId id="373" r:id="rId8"/>
    <p:sldId id="374" r:id="rId9"/>
    <p:sldId id="375" r:id="rId10"/>
    <p:sldId id="280" r:id="rId11"/>
    <p:sldId id="368" r:id="rId12"/>
    <p:sldId id="364" r:id="rId13"/>
    <p:sldId id="376" r:id="rId14"/>
    <p:sldId id="377" r:id="rId15"/>
    <p:sldId id="378" r:id="rId16"/>
    <p:sldId id="379" r:id="rId17"/>
    <p:sldId id="369" r:id="rId18"/>
    <p:sldId id="381" r:id="rId19"/>
    <p:sldId id="382" r:id="rId20"/>
    <p:sldId id="380" r:id="rId21"/>
    <p:sldId id="383" r:id="rId22"/>
    <p:sldId id="370" r:id="rId23"/>
    <p:sldId id="384" r:id="rId24"/>
    <p:sldId id="334" r:id="rId25"/>
    <p:sldId id="386" r:id="rId26"/>
    <p:sldId id="388" r:id="rId27"/>
    <p:sldId id="387" r:id="rId28"/>
    <p:sldId id="371" r:id="rId29"/>
    <p:sldId id="390" r:id="rId30"/>
    <p:sldId id="391" r:id="rId31"/>
    <p:sldId id="392" r:id="rId32"/>
    <p:sldId id="389" r:id="rId33"/>
    <p:sldId id="277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DBB408-4E0F-57FB-CD77-B38A85D38F16}" name="Enrika Tribockaja" initials="ET" userId="S::enrika@codeacademy.lt::af70034f-6747-4306-867e-c4e82cb3e8bf" providerId="AD"/>
  <p188:author id="{0A676440-AC2F-6228-C756-6DB10948A8E7}" name="Edvinas  Kesminas" initials="" userId="S::edvinas.kesminas@codeacademylt.onmicrosoft.com::76785bdc-6e48-4d11-a040-6f6b8512d9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362B1-9B04-52F4-DAC0-1BE924851D39}" v="127" dt="2024-02-21T13:40:58.787"/>
    <p1510:client id="{81B56872-F241-4FE4-9F1B-0572F30BF005}" v="6" dt="2024-02-21T15:21:55.532"/>
    <p1510:client id="{C061AE9F-238D-E56F-E056-BA5FBE1C77C0}" v="3" dt="2024-02-21T10:51:15.66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ACAE6"/>
          </a:solidFill>
        </a:fill>
      </a:tcStyle>
    </a:wholeTbl>
    <a:band2H>
      <a:tcTxStyle/>
      <a:tcStyle>
        <a:tcBdr/>
        <a:fill>
          <a:solidFill>
            <a:srgbClr val="E6E6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D5CAFF"/>
          </a:solidFill>
        </a:fill>
      </a:tcStyle>
    </a:wholeTbl>
    <a:band2H>
      <a:tcTxStyle/>
      <a:tcStyle>
        <a:tcBdr/>
        <a:fill>
          <a:solidFill>
            <a:srgbClr val="EBE6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ACAFF"/>
          </a:solidFill>
        </a:fill>
      </a:tcStyle>
    </a:wholeTbl>
    <a:band2H>
      <a:tcTxStyle/>
      <a:tcStyle>
        <a:tcBdr/>
        <a:fill>
          <a:solidFill>
            <a:srgbClr val="E6E6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E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vinas  Kesminas" userId="S::edvinas.kesminas@codeacademylt.onmicrosoft.com::76785bdc-6e48-4d11-a040-6f6b8512d918" providerId="AD" clId="Web-{C20BEF3F-FD2B-4ACE-B486-574B19F12F26}"/>
    <pc:docChg chg="modSld">
      <pc:chgData name="Edvinas  Kesminas" userId="S::edvinas.kesminas@codeacademylt.onmicrosoft.com::76785bdc-6e48-4d11-a040-6f6b8512d918" providerId="AD" clId="Web-{C20BEF3F-FD2B-4ACE-B486-574B19F12F26}" dt="2024-01-29T15:29:14.235" v="1" actId="20577"/>
      <pc:docMkLst>
        <pc:docMk/>
      </pc:docMkLst>
      <pc:sldChg chg="modSp">
        <pc:chgData name="Edvinas  Kesminas" userId="S::edvinas.kesminas@codeacademylt.onmicrosoft.com::76785bdc-6e48-4d11-a040-6f6b8512d918" providerId="AD" clId="Web-{C20BEF3F-FD2B-4ACE-B486-574B19F12F26}" dt="2024-01-29T15:29:14.235" v="1" actId="20577"/>
        <pc:sldMkLst>
          <pc:docMk/>
          <pc:sldMk cId="2311595646" sldId="373"/>
        </pc:sldMkLst>
        <pc:spChg chg="mod">
          <ac:chgData name="Edvinas  Kesminas" userId="S::edvinas.kesminas@codeacademylt.onmicrosoft.com::76785bdc-6e48-4d11-a040-6f6b8512d918" providerId="AD" clId="Web-{C20BEF3F-FD2B-4ACE-B486-574B19F12F26}" dt="2024-01-29T15:29:14.235" v="1" actId="20577"/>
          <ac:spMkLst>
            <pc:docMk/>
            <pc:sldMk cId="2311595646" sldId="373"/>
            <ac:spMk id="125" creationId="{00000000-0000-0000-0000-000000000000}"/>
          </ac:spMkLst>
        </pc:spChg>
      </pc:sldChg>
    </pc:docChg>
  </pc:docChgLst>
  <pc:docChgLst>
    <pc:chgData name="Edvinas  Kesminas" userId="S::edvinas.kesminas@codeacademylt.onmicrosoft.com::76785bdc-6e48-4d11-a040-6f6b8512d918" providerId="AD" clId="Web-{B3963155-32F5-4698-A732-DEEC95985D92}"/>
    <pc:docChg chg="delSld">
      <pc:chgData name="Edvinas  Kesminas" userId="S::edvinas.kesminas@codeacademylt.onmicrosoft.com::76785bdc-6e48-4d11-a040-6f6b8512d918" providerId="AD" clId="Web-{B3963155-32F5-4698-A732-DEEC95985D92}" dt="2023-10-18T12:11:35.557" v="0"/>
      <pc:docMkLst>
        <pc:docMk/>
      </pc:docMkLst>
      <pc:sldChg chg="del">
        <pc:chgData name="Edvinas  Kesminas" userId="S::edvinas.kesminas@codeacademylt.onmicrosoft.com::76785bdc-6e48-4d11-a040-6f6b8512d918" providerId="AD" clId="Web-{B3963155-32F5-4698-A732-DEEC95985D92}" dt="2023-10-18T12:11:35.557" v="0"/>
        <pc:sldMkLst>
          <pc:docMk/>
          <pc:sldMk cId="2641601310" sldId="385"/>
        </pc:sldMkLst>
      </pc:sldChg>
    </pc:docChg>
  </pc:docChgLst>
  <pc:docChgLst>
    <pc:chgData name="Justas Kvederis" userId="S::justas.kvederis@codeacademylt.onmicrosoft.com::230fb885-5245-458a-8c10-f375dae4a44e" providerId="AD" clId="Web-{71E3BF35-7388-13C8-623E-210D6E75F5DA}"/>
    <pc:docChg chg="modSld">
      <pc:chgData name="Justas Kvederis" userId="S::justas.kvederis@codeacademylt.onmicrosoft.com::230fb885-5245-458a-8c10-f375dae4a44e" providerId="AD" clId="Web-{71E3BF35-7388-13C8-623E-210D6E75F5DA}" dt="2024-01-29T15:25:04.309" v="1" actId="1076"/>
      <pc:docMkLst>
        <pc:docMk/>
      </pc:docMkLst>
      <pc:sldChg chg="modSp">
        <pc:chgData name="Justas Kvederis" userId="S::justas.kvederis@codeacademylt.onmicrosoft.com::230fb885-5245-458a-8c10-f375dae4a44e" providerId="AD" clId="Web-{71E3BF35-7388-13C8-623E-210D6E75F5DA}" dt="2024-01-29T15:25:04.309" v="1" actId="1076"/>
        <pc:sldMkLst>
          <pc:docMk/>
          <pc:sldMk cId="2360435218" sldId="388"/>
        </pc:sldMkLst>
        <pc:picChg chg="mod">
          <ac:chgData name="Justas Kvederis" userId="S::justas.kvederis@codeacademylt.onmicrosoft.com::230fb885-5245-458a-8c10-f375dae4a44e" providerId="AD" clId="Web-{71E3BF35-7388-13C8-623E-210D6E75F5DA}" dt="2024-01-29T15:25:04.309" v="1" actId="1076"/>
          <ac:picMkLst>
            <pc:docMk/>
            <pc:sldMk cId="2360435218" sldId="388"/>
            <ac:picMk id="4" creationId="{924D96C5-B282-CA5B-4E9C-36F5B2C0AB8C}"/>
          </ac:picMkLst>
        </pc:picChg>
      </pc:sldChg>
    </pc:docChg>
  </pc:docChgLst>
  <pc:docChgLst>
    <pc:chgData name="Edvinas  Kesminas" userId="S::edvinas.kesminas@codeacademylt.onmicrosoft.com::76785bdc-6e48-4d11-a040-6f6b8512d918" providerId="AD" clId="Web-{6600A1BF-DBCA-40E7-810B-CAE37A40A18D}"/>
    <pc:docChg chg="modSld">
      <pc:chgData name="Edvinas  Kesminas" userId="S::edvinas.kesminas@codeacademylt.onmicrosoft.com::76785bdc-6e48-4d11-a040-6f6b8512d918" providerId="AD" clId="Web-{6600A1BF-DBCA-40E7-810B-CAE37A40A18D}" dt="2024-02-21T14:52:15.319" v="1" actId="20577"/>
      <pc:docMkLst>
        <pc:docMk/>
      </pc:docMkLst>
      <pc:sldChg chg="modSp modCm">
        <pc:chgData name="Edvinas  Kesminas" userId="S::edvinas.kesminas@codeacademylt.onmicrosoft.com::76785bdc-6e48-4d11-a040-6f6b8512d918" providerId="AD" clId="Web-{6600A1BF-DBCA-40E7-810B-CAE37A40A18D}" dt="2024-02-21T14:52:15.319" v="1" actId="20577"/>
        <pc:sldMkLst>
          <pc:docMk/>
          <pc:sldMk cId="1704217146" sldId="369"/>
        </pc:sldMkLst>
        <pc:spChg chg="mod">
          <ac:chgData name="Edvinas  Kesminas" userId="S::edvinas.kesminas@codeacademylt.onmicrosoft.com::76785bdc-6e48-4d11-a040-6f6b8512d918" providerId="AD" clId="Web-{6600A1BF-DBCA-40E7-810B-CAE37A40A18D}" dt="2024-02-21T14:52:15.319" v="1" actId="20577"/>
          <ac:spMkLst>
            <pc:docMk/>
            <pc:sldMk cId="1704217146" sldId="369"/>
            <ac:spMk id="12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dvinas  Kesminas" userId="S::edvinas.kesminas@codeacademylt.onmicrosoft.com::76785bdc-6e48-4d11-a040-6f6b8512d918" providerId="AD" clId="Web-{6600A1BF-DBCA-40E7-810B-CAE37A40A18D}" dt="2024-02-21T14:52:15.319" v="1" actId="20577"/>
              <pc2:cmMkLst xmlns:pc2="http://schemas.microsoft.com/office/powerpoint/2019/9/main/command">
                <pc:docMk/>
                <pc:sldMk cId="1704217146" sldId="369"/>
                <pc2:cmMk id="{ADCEE72B-F922-4156-9458-19659BD645FE}"/>
              </pc2:cmMkLst>
            </pc226:cmChg>
          </p:ext>
        </pc:extLst>
      </pc:sldChg>
    </pc:docChg>
  </pc:docChgLst>
  <pc:docChgLst>
    <pc:chgData name="Enrika Tribockaja" userId="S::enrika@codeacademy.lt::af70034f-6747-4306-867e-c4e82cb3e8bf" providerId="AD" clId="Web-{C061AE9F-238D-E56F-E056-BA5FBE1C77C0}"/>
    <pc:docChg chg="modSld">
      <pc:chgData name="Enrika Tribockaja" userId="S::enrika@codeacademy.lt::af70034f-6747-4306-867e-c4e82cb3e8bf" providerId="AD" clId="Web-{C061AE9F-238D-E56F-E056-BA5FBE1C77C0}" dt="2024-02-21T10:51:14.964" v="1" actId="20577"/>
      <pc:docMkLst>
        <pc:docMk/>
      </pc:docMkLst>
      <pc:sldChg chg="modSp">
        <pc:chgData name="Enrika Tribockaja" userId="S::enrika@codeacademy.lt::af70034f-6747-4306-867e-c4e82cb3e8bf" providerId="AD" clId="Web-{C061AE9F-238D-E56F-E056-BA5FBE1C77C0}" dt="2024-02-21T10:51:14.964" v="1" actId="20577"/>
        <pc:sldMkLst>
          <pc:docMk/>
          <pc:sldMk cId="1873330052" sldId="372"/>
        </pc:sldMkLst>
        <pc:spChg chg="mod">
          <ac:chgData name="Enrika Tribockaja" userId="S::enrika@codeacademy.lt::af70034f-6747-4306-867e-c4e82cb3e8bf" providerId="AD" clId="Web-{C061AE9F-238D-E56F-E056-BA5FBE1C77C0}" dt="2024-02-21T10:51:14.964" v="1" actId="20577"/>
          <ac:spMkLst>
            <pc:docMk/>
            <pc:sldMk cId="1873330052" sldId="372"/>
            <ac:spMk id="125" creationId="{00000000-0000-0000-0000-000000000000}"/>
          </ac:spMkLst>
        </pc:spChg>
      </pc:sldChg>
    </pc:docChg>
  </pc:docChgLst>
  <pc:docChgLst>
    <pc:chgData name="Enrika Tribockaja" userId="S::enrika@codeacademy.lt::af70034f-6747-4306-867e-c4e82cb3e8bf" providerId="AD" clId="Web-{20A362B1-9B04-52F4-DAC0-1BE924851D39}"/>
    <pc:docChg chg="mod modSld">
      <pc:chgData name="Enrika Tribockaja" userId="S::enrika@codeacademy.lt::af70034f-6747-4306-867e-c4e82cb3e8bf" providerId="AD" clId="Web-{20A362B1-9B04-52F4-DAC0-1BE924851D39}" dt="2024-02-21T13:40:56.927" v="117" actId="20577"/>
      <pc:docMkLst>
        <pc:docMk/>
      </pc:docMkLst>
      <pc:sldChg chg="modSp">
        <pc:chgData name="Enrika Tribockaja" userId="S::enrika@codeacademy.lt::af70034f-6747-4306-867e-c4e82cb3e8bf" providerId="AD" clId="Web-{20A362B1-9B04-52F4-DAC0-1BE924851D39}" dt="2024-02-21T13:14:51.133" v="24" actId="20577"/>
        <pc:sldMkLst>
          <pc:docMk/>
          <pc:sldMk cId="2078428815" sldId="368"/>
        </pc:sldMkLst>
        <pc:spChg chg="mod">
          <ac:chgData name="Enrika Tribockaja" userId="S::enrika@codeacademy.lt::af70034f-6747-4306-867e-c4e82cb3e8bf" providerId="AD" clId="Web-{20A362B1-9B04-52F4-DAC0-1BE924851D39}" dt="2024-02-21T13:14:51.133" v="24" actId="20577"/>
          <ac:spMkLst>
            <pc:docMk/>
            <pc:sldMk cId="2078428815" sldId="368"/>
            <ac:spMk id="125" creationId="{00000000-0000-0000-0000-000000000000}"/>
          </ac:spMkLst>
        </pc:spChg>
      </pc:sldChg>
      <pc:sldChg chg="modSp addCm modCm">
        <pc:chgData name="Enrika Tribockaja" userId="S::enrika@codeacademy.lt::af70034f-6747-4306-867e-c4e82cb3e8bf" providerId="AD" clId="Web-{20A362B1-9B04-52F4-DAC0-1BE924851D39}" dt="2024-02-21T13:29:18.986" v="55"/>
        <pc:sldMkLst>
          <pc:docMk/>
          <pc:sldMk cId="1704217146" sldId="369"/>
        </pc:sldMkLst>
        <pc:spChg chg="mod">
          <ac:chgData name="Enrika Tribockaja" userId="S::enrika@codeacademy.lt::af70034f-6747-4306-867e-c4e82cb3e8bf" providerId="AD" clId="Web-{20A362B1-9B04-52F4-DAC0-1BE924851D39}" dt="2024-02-21T13:19:00.718" v="40" actId="20577"/>
          <ac:spMkLst>
            <pc:docMk/>
            <pc:sldMk cId="1704217146" sldId="369"/>
            <ac:spMk id="12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Enrika Tribockaja" userId="S::enrika@codeacademy.lt::af70034f-6747-4306-867e-c4e82cb3e8bf" providerId="AD" clId="Web-{20A362B1-9B04-52F4-DAC0-1BE924851D39}" dt="2024-02-21T13:29:18.986" v="55"/>
              <pc2:cmMkLst xmlns:pc2="http://schemas.microsoft.com/office/powerpoint/2019/9/main/command">
                <pc:docMk/>
                <pc:sldMk cId="1704217146" sldId="369"/>
                <pc2:cmMk id="{ADCEE72B-F922-4156-9458-19659BD645FE}"/>
              </pc2:cmMkLst>
            </pc226:cmChg>
          </p:ext>
        </pc:extLst>
      </pc:sldChg>
      <pc:sldChg chg="modSp">
        <pc:chgData name="Enrika Tribockaja" userId="S::enrika@codeacademy.lt::af70034f-6747-4306-867e-c4e82cb3e8bf" providerId="AD" clId="Web-{20A362B1-9B04-52F4-DAC0-1BE924851D39}" dt="2024-02-21T13:13:56.522" v="22" actId="20577"/>
        <pc:sldMkLst>
          <pc:docMk/>
          <pc:sldMk cId="2311595646" sldId="373"/>
        </pc:sldMkLst>
        <pc:spChg chg="mod">
          <ac:chgData name="Enrika Tribockaja" userId="S::enrika@codeacademy.lt::af70034f-6747-4306-867e-c4e82cb3e8bf" providerId="AD" clId="Web-{20A362B1-9B04-52F4-DAC0-1BE924851D39}" dt="2024-02-21T13:13:56.522" v="22" actId="20577"/>
          <ac:spMkLst>
            <pc:docMk/>
            <pc:sldMk cId="2311595646" sldId="373"/>
            <ac:spMk id="125" creationId="{00000000-0000-0000-0000-000000000000}"/>
          </ac:spMkLst>
        </pc:spChg>
      </pc:sldChg>
      <pc:sldChg chg="modSp">
        <pc:chgData name="Enrika Tribockaja" userId="S::enrika@codeacademy.lt::af70034f-6747-4306-867e-c4e82cb3e8bf" providerId="AD" clId="Web-{20A362B1-9B04-52F4-DAC0-1BE924851D39}" dt="2024-02-21T13:16:22.355" v="32" actId="20577"/>
        <pc:sldMkLst>
          <pc:docMk/>
          <pc:sldMk cId="1185926105" sldId="377"/>
        </pc:sldMkLst>
        <pc:spChg chg="mod">
          <ac:chgData name="Enrika Tribockaja" userId="S::enrika@codeacademy.lt::af70034f-6747-4306-867e-c4e82cb3e8bf" providerId="AD" clId="Web-{20A362B1-9B04-52F4-DAC0-1BE924851D39}" dt="2024-02-21T13:16:22.355" v="32" actId="20577"/>
          <ac:spMkLst>
            <pc:docMk/>
            <pc:sldMk cId="1185926105" sldId="377"/>
            <ac:spMk id="125" creationId="{00000000-0000-0000-0000-000000000000}"/>
          </ac:spMkLst>
        </pc:spChg>
      </pc:sldChg>
      <pc:sldChg chg="modSp">
        <pc:chgData name="Enrika Tribockaja" userId="S::enrika@codeacademy.lt::af70034f-6747-4306-867e-c4e82cb3e8bf" providerId="AD" clId="Web-{20A362B1-9B04-52F4-DAC0-1BE924851D39}" dt="2024-02-21T13:33:52.197" v="56" actId="20577"/>
        <pc:sldMkLst>
          <pc:docMk/>
          <pc:sldMk cId="3606799881" sldId="380"/>
        </pc:sldMkLst>
        <pc:spChg chg="mod">
          <ac:chgData name="Enrika Tribockaja" userId="S::enrika@codeacademy.lt::af70034f-6747-4306-867e-c4e82cb3e8bf" providerId="AD" clId="Web-{20A362B1-9B04-52F4-DAC0-1BE924851D39}" dt="2024-02-21T13:33:52.197" v="56" actId="20577"/>
          <ac:spMkLst>
            <pc:docMk/>
            <pc:sldMk cId="3606799881" sldId="380"/>
            <ac:spMk id="125" creationId="{00000000-0000-0000-0000-000000000000}"/>
          </ac:spMkLst>
        </pc:spChg>
      </pc:sldChg>
      <pc:sldChg chg="modSp">
        <pc:chgData name="Enrika Tribockaja" userId="S::enrika@codeacademy.lt::af70034f-6747-4306-867e-c4e82cb3e8bf" providerId="AD" clId="Web-{20A362B1-9B04-52F4-DAC0-1BE924851D39}" dt="2024-02-21T13:34:23.713" v="58" actId="20577"/>
        <pc:sldMkLst>
          <pc:docMk/>
          <pc:sldMk cId="2454235340" sldId="383"/>
        </pc:sldMkLst>
        <pc:spChg chg="mod">
          <ac:chgData name="Enrika Tribockaja" userId="S::enrika@codeacademy.lt::af70034f-6747-4306-867e-c4e82cb3e8bf" providerId="AD" clId="Web-{20A362B1-9B04-52F4-DAC0-1BE924851D39}" dt="2024-02-21T13:34:23.713" v="58" actId="20577"/>
          <ac:spMkLst>
            <pc:docMk/>
            <pc:sldMk cId="2454235340" sldId="383"/>
            <ac:spMk id="125" creationId="{00000000-0000-0000-0000-000000000000}"/>
          </ac:spMkLst>
        </pc:spChg>
      </pc:sldChg>
      <pc:sldChg chg="modSp">
        <pc:chgData name="Enrika Tribockaja" userId="S::enrika@codeacademy.lt::af70034f-6747-4306-867e-c4e82cb3e8bf" providerId="AD" clId="Web-{20A362B1-9B04-52F4-DAC0-1BE924851D39}" dt="2024-02-21T13:40:56.927" v="117" actId="20577"/>
        <pc:sldMkLst>
          <pc:docMk/>
          <pc:sldMk cId="1672908374" sldId="389"/>
        </pc:sldMkLst>
        <pc:spChg chg="mod">
          <ac:chgData name="Enrika Tribockaja" userId="S::enrika@codeacademy.lt::af70034f-6747-4306-867e-c4e82cb3e8bf" providerId="AD" clId="Web-{20A362B1-9B04-52F4-DAC0-1BE924851D39}" dt="2024-02-21T13:40:56.927" v="117" actId="20577"/>
          <ac:spMkLst>
            <pc:docMk/>
            <pc:sldMk cId="1672908374" sldId="389"/>
            <ac:spMk id="125" creationId="{00000000-0000-0000-0000-000000000000}"/>
          </ac:spMkLst>
        </pc:spChg>
      </pc:sldChg>
      <pc:sldChg chg="modSp">
        <pc:chgData name="Enrika Tribockaja" userId="S::enrika@codeacademy.lt::af70034f-6747-4306-867e-c4e82cb3e8bf" providerId="AD" clId="Web-{20A362B1-9B04-52F4-DAC0-1BE924851D39}" dt="2024-02-21T13:36:32.701" v="63" actId="20577"/>
        <pc:sldMkLst>
          <pc:docMk/>
          <pc:sldMk cId="3874097169" sldId="390"/>
        </pc:sldMkLst>
        <pc:spChg chg="mod">
          <ac:chgData name="Enrika Tribockaja" userId="S::enrika@codeacademy.lt::af70034f-6747-4306-867e-c4e82cb3e8bf" providerId="AD" clId="Web-{20A362B1-9B04-52F4-DAC0-1BE924851D39}" dt="2024-02-21T13:36:32.701" v="63" actId="20577"/>
          <ac:spMkLst>
            <pc:docMk/>
            <pc:sldMk cId="3874097169" sldId="390"/>
            <ac:spMk id="125" creationId="{00000000-0000-0000-0000-000000000000}"/>
          </ac:spMkLst>
        </pc:spChg>
      </pc:sldChg>
      <pc:sldChg chg="modSp addCm">
        <pc:chgData name="Enrika Tribockaja" userId="S::enrika@codeacademy.lt::af70034f-6747-4306-867e-c4e82cb3e8bf" providerId="AD" clId="Web-{20A362B1-9B04-52F4-DAC0-1BE924851D39}" dt="2024-02-21T13:38:55.643" v="91"/>
        <pc:sldMkLst>
          <pc:docMk/>
          <pc:sldMk cId="2833435683" sldId="391"/>
        </pc:sldMkLst>
        <pc:spChg chg="mod">
          <ac:chgData name="Enrika Tribockaja" userId="S::enrika@codeacademy.lt::af70034f-6747-4306-867e-c4e82cb3e8bf" providerId="AD" clId="Web-{20A362B1-9B04-52F4-DAC0-1BE924851D39}" dt="2024-02-21T13:38:16.751" v="90" actId="20577"/>
          <ac:spMkLst>
            <pc:docMk/>
            <pc:sldMk cId="2833435683" sldId="391"/>
            <ac:spMk id="7" creationId="{8393EA32-1E5C-4940-ABB7-ACA92E12BC6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Enrika Tribockaja" userId="S::enrika@codeacademy.lt::af70034f-6747-4306-867e-c4e82cb3e8bf" providerId="AD" clId="Web-{20A362B1-9B04-52F4-DAC0-1BE924851D39}" dt="2024-02-21T13:38:55.643" v="91"/>
              <pc2:cmMkLst xmlns:pc2="http://schemas.microsoft.com/office/powerpoint/2019/9/main/command">
                <pc:docMk/>
                <pc:sldMk cId="2833435683" sldId="391"/>
                <pc2:cmMk id="{EA9C7D07-0AFF-4F2D-B7F1-66C1409D6418}"/>
              </pc2:cmMkLst>
            </pc226:cmChg>
          </p:ext>
        </pc:extLst>
      </pc:sldChg>
      <pc:sldChg chg="modSp addCm">
        <pc:chgData name="Enrika Tribockaja" userId="S::enrika@codeacademy.lt::af70034f-6747-4306-867e-c4e82cb3e8bf" providerId="AD" clId="Web-{20A362B1-9B04-52F4-DAC0-1BE924851D39}" dt="2024-02-21T13:40:36.739" v="114"/>
        <pc:sldMkLst>
          <pc:docMk/>
          <pc:sldMk cId="1322430894" sldId="392"/>
        </pc:sldMkLst>
        <pc:spChg chg="mod">
          <ac:chgData name="Enrika Tribockaja" userId="S::enrika@codeacademy.lt::af70034f-6747-4306-867e-c4e82cb3e8bf" providerId="AD" clId="Web-{20A362B1-9B04-52F4-DAC0-1BE924851D39}" dt="2024-02-21T13:40:02.395" v="113" actId="20577"/>
          <ac:spMkLst>
            <pc:docMk/>
            <pc:sldMk cId="1322430894" sldId="392"/>
            <ac:spMk id="7" creationId="{8393EA32-1E5C-4940-ABB7-ACA92E12BC6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Enrika Tribockaja" userId="S::enrika@codeacademy.lt::af70034f-6747-4306-867e-c4e82cb3e8bf" providerId="AD" clId="Web-{20A362B1-9B04-52F4-DAC0-1BE924851D39}" dt="2024-02-21T13:40:36.739" v="114"/>
              <pc2:cmMkLst xmlns:pc2="http://schemas.microsoft.com/office/powerpoint/2019/9/main/command">
                <pc:docMk/>
                <pc:sldMk cId="1322430894" sldId="392"/>
                <pc2:cmMk id="{2AFF24E8-51EB-40D7-973F-C7BF36DB8C1F}"/>
              </pc2:cmMkLst>
            </pc226:cmChg>
          </p:ext>
        </pc:extLst>
      </pc:sldChg>
    </pc:docChg>
  </pc:docChgLst>
  <pc:docChgLst>
    <pc:chgData name="Enrika Tribockaja" userId="S::enrika@codeacademy.lt::af70034f-6747-4306-867e-c4e82cb3e8bf" providerId="AD" clId="Web-{81B56872-F241-4FE4-9F1B-0572F30BF005}"/>
    <pc:docChg chg="modSld">
      <pc:chgData name="Enrika Tribockaja" userId="S::enrika@codeacademy.lt::af70034f-6747-4306-867e-c4e82cb3e8bf" providerId="AD" clId="Web-{81B56872-F241-4FE4-9F1B-0572F30BF005}" dt="2024-02-21T15:21:55.532" v="10"/>
      <pc:docMkLst>
        <pc:docMk/>
      </pc:docMkLst>
      <pc:sldChg chg="modSp modCm">
        <pc:chgData name="Enrika Tribockaja" userId="S::enrika@codeacademy.lt::af70034f-6747-4306-867e-c4e82cb3e8bf" providerId="AD" clId="Web-{81B56872-F241-4FE4-9F1B-0572F30BF005}" dt="2024-02-21T15:15:14.987" v="8"/>
        <pc:sldMkLst>
          <pc:docMk/>
          <pc:sldMk cId="1704217146" sldId="369"/>
        </pc:sldMkLst>
        <pc:spChg chg="mod">
          <ac:chgData name="Enrika Tribockaja" userId="S::enrika@codeacademy.lt::af70034f-6747-4306-867e-c4e82cb3e8bf" providerId="AD" clId="Web-{81B56872-F241-4FE4-9F1B-0572F30BF005}" dt="2024-02-21T15:15:08.643" v="7" actId="20577"/>
          <ac:spMkLst>
            <pc:docMk/>
            <pc:sldMk cId="1704217146" sldId="369"/>
            <ac:spMk id="12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nrika Tribockaja" userId="S::enrika@codeacademy.lt::af70034f-6747-4306-867e-c4e82cb3e8bf" providerId="AD" clId="Web-{81B56872-F241-4FE4-9F1B-0572F30BF005}" dt="2024-02-21T15:15:14.987" v="8"/>
              <pc2:cmMkLst xmlns:pc2="http://schemas.microsoft.com/office/powerpoint/2019/9/main/command">
                <pc:docMk/>
                <pc:sldMk cId="1704217146" sldId="369"/>
                <pc2:cmMk id="{ADCEE72B-F922-4156-9458-19659BD645FE}"/>
              </pc2:cmMkLst>
            </pc226:cmChg>
          </p:ext>
        </pc:extLst>
      </pc:sldChg>
      <pc:sldChg chg="modCm">
        <pc:chgData name="Enrika Tribockaja" userId="S::enrika@codeacademy.lt::af70034f-6747-4306-867e-c4e82cb3e8bf" providerId="AD" clId="Web-{81B56872-F241-4FE4-9F1B-0572F30BF005}" dt="2024-02-21T15:21:41.406" v="9"/>
        <pc:sldMkLst>
          <pc:docMk/>
          <pc:sldMk cId="2833435683" sldId="3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nrika Tribockaja" userId="S::enrika@codeacademy.lt::af70034f-6747-4306-867e-c4e82cb3e8bf" providerId="AD" clId="Web-{81B56872-F241-4FE4-9F1B-0572F30BF005}" dt="2024-02-21T15:21:41.406" v="9"/>
              <pc2:cmMkLst xmlns:pc2="http://schemas.microsoft.com/office/powerpoint/2019/9/main/command">
                <pc:docMk/>
                <pc:sldMk cId="2833435683" sldId="391"/>
                <pc2:cmMk id="{EA9C7D07-0AFF-4F2D-B7F1-66C1409D6418}"/>
              </pc2:cmMkLst>
            </pc226:cmChg>
          </p:ext>
        </pc:extLst>
      </pc:sldChg>
      <pc:sldChg chg="modCm">
        <pc:chgData name="Enrika Tribockaja" userId="S::enrika@codeacademy.lt::af70034f-6747-4306-867e-c4e82cb3e8bf" providerId="AD" clId="Web-{81B56872-F241-4FE4-9F1B-0572F30BF005}" dt="2024-02-21T15:21:55.532" v="10"/>
        <pc:sldMkLst>
          <pc:docMk/>
          <pc:sldMk cId="1322430894" sldId="3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nrika Tribockaja" userId="S::enrika@codeacademy.lt::af70034f-6747-4306-867e-c4e82cb3e8bf" providerId="AD" clId="Web-{81B56872-F241-4FE4-9F1B-0572F30BF005}" dt="2024-02-21T15:21:55.532" v="10"/>
              <pc2:cmMkLst xmlns:pc2="http://schemas.microsoft.com/office/powerpoint/2019/9/main/command">
                <pc:docMk/>
                <pc:sldMk cId="1322430894" sldId="392"/>
                <pc2:cmMk id="{2AFF24E8-51EB-40D7-973F-C7BF36DB8C1F}"/>
              </pc2:cmMkLst>
            </pc226:cmChg>
          </p:ext>
        </pc:extLst>
      </pc:sldChg>
    </pc:docChg>
  </pc:docChgLst>
</pc:chgInfo>
</file>

<file path=ppt/comments/modernComment_171_65944A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CEE72B-F922-4156-9458-19659BD645FE}" authorId="{51DBB408-4E0F-57FB-CD77-B38A85D38F16}" status="resolved" created="2024-02-21T13:28:31.703" startDate="2024-02-21T13:28:31.703" dueDate="2024-02-21T13:28:31.703" assignedTo="{0A676440-AC2F-6228-C756-6DB10948A8E7}" complete="100000" title="@Edvinas Kesminas ar turi omey objektinis programavimas?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04217146" sldId="369"/>
      <ac:spMk id="125" creationId="{00000000-0000-0000-0000-000000000000}"/>
      <ac:txMk cp="185" len="32">
        <ac:context len="438" hash="4123445698"/>
      </ac:txMk>
    </ac:txMkLst>
    <p188:pos x="1731818" y="1420090"/>
    <p188:txBody>
      <a:bodyPr/>
      <a:lstStyle/>
      <a:p>
        <a:r>
          <a:rPr lang="en-US"/>
          <a:t>[@Edvinas  Kesminas] ar turi omeny objektinis programavimas?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2-21T13:28:31.703" id="{A235DD9B-EFC4-41A5-9BB1-EB71D4A79DD9}">
              <p228:atrbtn authorId="{51DBB408-4E0F-57FB-CD77-B38A85D38F16}"/>
              <p228:anchr>
                <p228:comment id="{ADCEE72B-F922-4156-9458-19659BD645FE}"/>
              </p228:anchr>
              <p228:add/>
            </p228:event>
            <p228:event time="2024-02-21T13:28:31.703" id="{D02B4A41-A134-44D7-9675-C57FC0832D89}">
              <p228:atrbtn authorId="{51DBB408-4E0F-57FB-CD77-B38A85D38F16}"/>
              <p228:anchr>
                <p228:comment id="{ADCEE72B-F922-4156-9458-19659BD645FE}"/>
              </p228:anchr>
              <p228:asgn authorId="{0A676440-AC2F-6228-C756-6DB10948A8E7}"/>
            </p228:event>
            <p228:event time="2024-02-21T13:28:31.703" id="{AADF1724-E203-424A-B43B-4ED5D9EA811C}">
              <p228:atrbtn authorId="{51DBB408-4E0F-57FB-CD77-B38A85D38F16}"/>
              <p228:anchr>
                <p228:comment id="{ADCEE72B-F922-4156-9458-19659BD645FE}"/>
              </p228:anchr>
              <p228:title val="@Edvinas Kesminas ar turi omey objektinis programavimas?"/>
            </p228:event>
            <p228:event time="2024-02-21T13:28:31.703" id="{4E493836-6595-4CB9-83B4-430DAB5FC753}">
              <p228:atrbtn authorId="{51DBB408-4E0F-57FB-CD77-B38A85D38F16}"/>
              <p228:anchr>
                <p228:comment id="{ADCEE72B-F922-4156-9458-19659BD645FE}"/>
              </p228:anchr>
              <p228:date stDt="2024-02-21T13:28:31.703" endDt="2024-02-21T13:28:31.703"/>
            </p228:event>
            <p228:event time="2024-02-21T15:15:14.987" id="{0EB85B10-11E9-4F98-B76A-1F854B12B6B9}">
              <p228:atrbtn authorId="{51DBB408-4E0F-57FB-CD77-B38A85D38F16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187_A8E2CC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9C7D07-0AFF-4F2D-B7F1-66C1409D6418}" authorId="{51DBB408-4E0F-57FB-CD77-B38A85D38F16}" status="resolved" created="2024-02-21T13:38:55.643" startDate="2024-02-21T13:38:55.643" dueDate="2024-02-21T13:38:55.643" assignedTo="{0A676440-AC2F-6228-C756-6DB10948A8E7}" complete="100000" title="@Edvinas Kesminas ar gerai pataisiau?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3435683" sldId="391"/>
      <ac:spMk id="7" creationId="{8393EA32-1E5C-4940-ABB7-ACA92E12BC62}"/>
      <ac:txMk cp="153" len="42">
        <ac:context len="197" hash="35683439"/>
      </ac:txMk>
    </ac:txMkLst>
    <p188:pos x="5564909" y="1339272"/>
    <p188:txBody>
      <a:bodyPr/>
      <a:lstStyle/>
      <a:p>
        <a:r>
          <a:rPr lang="en-US"/>
          <a:t>[@Edvinas  Kesminas] ar gerai pataisiau?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2-21T13:38:55.643" id="{469E9221-9102-4A2B-B3BE-5CCE3F337E50}">
              <p228:atrbtn authorId="{51DBB408-4E0F-57FB-CD77-B38A85D38F16}"/>
              <p228:anchr>
                <p228:comment id="{EA9C7D07-0AFF-4F2D-B7F1-66C1409D6418}"/>
              </p228:anchr>
              <p228:add/>
            </p228:event>
            <p228:event time="2024-02-21T13:38:55.643" id="{E2C51516-C254-43A9-B054-E1876783E77B}">
              <p228:atrbtn authorId="{51DBB408-4E0F-57FB-CD77-B38A85D38F16}"/>
              <p228:anchr>
                <p228:comment id="{EA9C7D07-0AFF-4F2D-B7F1-66C1409D6418}"/>
              </p228:anchr>
              <p228:asgn authorId="{0A676440-AC2F-6228-C756-6DB10948A8E7}"/>
            </p228:event>
            <p228:event time="2024-02-21T13:38:55.643" id="{9596DC39-0D1E-4C0B-940A-60B6818E836B}">
              <p228:atrbtn authorId="{51DBB408-4E0F-57FB-CD77-B38A85D38F16}"/>
              <p228:anchr>
                <p228:comment id="{EA9C7D07-0AFF-4F2D-B7F1-66C1409D6418}"/>
              </p228:anchr>
              <p228:title val="@Edvinas Kesminas ar gerai pataisiau?"/>
            </p228:event>
            <p228:event time="2024-02-21T13:38:55.643" id="{7F172C2F-E473-430B-8DBD-1F1BC242575F}">
              <p228:atrbtn authorId="{51DBB408-4E0F-57FB-CD77-B38A85D38F16}"/>
              <p228:anchr>
                <p228:comment id="{EA9C7D07-0AFF-4F2D-B7F1-66C1409D6418}"/>
              </p228:anchr>
              <p228:date stDt="2024-02-21T13:38:55.643" endDt="2024-02-21T13:38:55.643"/>
            </p228:event>
            <p228:event time="2024-02-21T15:21:41.406" id="{3A27EEE5-63AA-4DE3-A1D9-C6BDE08B0007}">
              <p228:atrbtn authorId="{51DBB408-4E0F-57FB-CD77-B38A85D38F16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comments/modernComment_188_4ED2B1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FF24E8-51EB-40D7-973F-C7BF36DB8C1F}" authorId="{51DBB408-4E0F-57FB-CD77-B38A85D38F16}" status="resolved" created="2024-02-21T13:40:36.739" startDate="2024-02-21T13:40:36.739" dueDate="2024-02-21T13:40:36.739" assignedTo="{0A676440-AC2F-6228-C756-6DB10948A8E7}" complete="100000" title="@Edvinas Kesminas ir čia :)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22430894" sldId="392"/>
      <ac:spMk id="7" creationId="{8393EA32-1E5C-4940-ABB7-ACA92E12BC62}"/>
      <ac:txMk cp="153" len="43">
        <ac:context len="197" hash="345305420"/>
      </ac:txMk>
    </ac:txMkLst>
    <p188:pos x="5668818" y="1339272"/>
    <p188:txBody>
      <a:bodyPr/>
      <a:lstStyle/>
      <a:p>
        <a:r>
          <a:rPr lang="en-US"/>
          <a:t>[@Edvinas  Kesminas] ir čia :)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2-21T13:40:36.739" id="{81C99BD9-A32E-4960-9F0B-4B089BBF20AF}">
              <p228:atrbtn authorId="{51DBB408-4E0F-57FB-CD77-B38A85D38F16}"/>
              <p228:anchr>
                <p228:comment id="{2AFF24E8-51EB-40D7-973F-C7BF36DB8C1F}"/>
              </p228:anchr>
              <p228:add/>
            </p228:event>
            <p228:event time="2024-02-21T13:40:36.739" id="{E239E64C-0B57-4336-9307-B23E8C6672B3}">
              <p228:atrbtn authorId="{51DBB408-4E0F-57FB-CD77-B38A85D38F16}"/>
              <p228:anchr>
                <p228:comment id="{2AFF24E8-51EB-40D7-973F-C7BF36DB8C1F}"/>
              </p228:anchr>
              <p228:asgn authorId="{0A676440-AC2F-6228-C756-6DB10948A8E7}"/>
            </p228:event>
            <p228:event time="2024-02-21T13:40:36.739" id="{0D97337D-FF00-432D-BBE3-A76AC52DD95C}">
              <p228:atrbtn authorId="{51DBB408-4E0F-57FB-CD77-B38A85D38F16}"/>
              <p228:anchr>
                <p228:comment id="{2AFF24E8-51EB-40D7-973F-C7BF36DB8C1F}"/>
              </p228:anchr>
              <p228:title val="@Edvinas Kesminas ir čia :)"/>
            </p228:event>
            <p228:event time="2024-02-21T13:40:36.739" id="{80BA6BB5-C88B-47E5-973D-172F573A9725}">
              <p228:atrbtn authorId="{51DBB408-4E0F-57FB-CD77-B38A85D38F16}"/>
              <p228:anchr>
                <p228:comment id="{2AFF24E8-51EB-40D7-973F-C7BF36DB8C1F}"/>
              </p228:anchr>
              <p228:date stDt="2024-02-21T13:40:36.739" endDt="2024-02-21T13:40:36.739"/>
            </p228:event>
            <p228:event time="2024-02-21T15:21:55.532" id="{6085EFCA-AC57-4EA2-ABC4-9BC3F3170FF5}">
              <p228:atrbtn authorId="{51DBB408-4E0F-57FB-CD77-B38A85D38F16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tool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tool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726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569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46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273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6647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7583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765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linkClick r:id="rId3"/>
              </a:rPr>
              <a:t>.NET CLI | Microsoft Learn</a:t>
            </a:r>
            <a:endParaRPr lang="en-US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938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linkClick r:id="rId3"/>
              </a:rPr>
              <a:t>.NET CLI | Microsoft Learn</a:t>
            </a:r>
            <a:endParaRPr lang="en-US"/>
          </a:p>
          <a:p>
            <a:r>
              <a:rPr lang="lt-LT"/>
              <a:t>Pasirinkite norimą „Framework" (Pagrindų sistema) versiją. Dažniausiai pasirenkama naujausia galima versija.</a:t>
            </a:r>
          </a:p>
          <a:p>
            <a:r>
              <a:rPr lang="lt-LT"/>
              <a:t>Patikrinkite, ar pasirinkta kalba yra „C#" ir jog šablonas yra „Console App" (Konsolinė programa).</a:t>
            </a:r>
          </a:p>
          <a:p>
            <a:r>
              <a:rPr lang="lt-LT"/>
              <a:t>Spustelėkite mygtuką „Create" (Sukurti) apačioje, kad sukurtumėte naują projektą.</a:t>
            </a:r>
          </a:p>
          <a:p>
            <a:r>
              <a:rPr lang="lt-LT"/>
              <a:t>Atsivers naujas konsolinės programos projektas su viena failo byla, kurioje yra pagrindinė programa.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4092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0811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81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052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613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247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458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48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0533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45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547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854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3273287" y="2618264"/>
            <a:ext cx="7050156" cy="2387601"/>
          </a:xfrm>
          <a:prstGeom prst="rect">
            <a:avLst/>
          </a:prstGeom>
        </p:spPr>
        <p:txBody>
          <a:bodyPr anchor="t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73287" y="5930348"/>
            <a:ext cx="7050155" cy="927653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  <a:lvl2pPr>
              <a:defRPr sz="1600" b="1"/>
            </a:lvl2pPr>
            <a:lvl3pPr>
              <a:defRPr sz="1600" b="1"/>
            </a:lvl3pPr>
            <a:lvl4pPr>
              <a:defRPr sz="1600" b="1"/>
            </a:lvl4pPr>
            <a:lvl5pPr>
              <a:defRPr sz="1600" b="1"/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8" name="Graphic 7" descr="Graphic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4" y="458787"/>
            <a:ext cx="2334168" cy="68302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74662" y="2619023"/>
            <a:ext cx="2334168" cy="238760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Mokytojo
Vardas Pavardė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0323513" y="458787"/>
            <a:ext cx="1377951" cy="13779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2739960" cy="45288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357720" y="460800"/>
            <a:ext cx="2739960" cy="45288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018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391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480240" y="4373640"/>
            <a:ext cx="2342880" cy="12431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lt-LT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085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3357720" y="460800"/>
            <a:ext cx="2739960" cy="45288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80240" y="69768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9736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2739960" cy="45288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357720" y="46080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3357720" y="69768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30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357720" y="46080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80240" y="697680"/>
            <a:ext cx="5614920" cy="216000"/>
          </a:xfrm>
          <a:prstGeom prst="rect">
            <a:avLst/>
          </a:prstGeom>
        </p:spPr>
        <p:txBody>
          <a:bodyPr lIns="0" tIns="0" rIns="0" bIns="0">
            <a:normAutofit fontScale="45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070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5614920" cy="216000"/>
          </a:xfrm>
          <a:prstGeom prst="rect">
            <a:avLst/>
          </a:prstGeom>
        </p:spPr>
        <p:txBody>
          <a:bodyPr lIns="0" tIns="0" rIns="0" bIns="0">
            <a:normAutofit fontScale="45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80240" y="697680"/>
            <a:ext cx="5614920" cy="216000"/>
          </a:xfrm>
          <a:prstGeom prst="rect">
            <a:avLst/>
          </a:prstGeom>
        </p:spPr>
        <p:txBody>
          <a:bodyPr lIns="0" tIns="0" rIns="0" bIns="0">
            <a:normAutofit fontScale="45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99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3357720" y="46080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80240" y="69768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3357720" y="697680"/>
            <a:ext cx="273996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488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180792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2378880" y="460800"/>
            <a:ext cx="180792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277520" y="460800"/>
            <a:ext cx="180792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480240" y="697680"/>
            <a:ext cx="180792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2378880" y="697680"/>
            <a:ext cx="180792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4277520" y="697680"/>
            <a:ext cx="1807920" cy="216000"/>
          </a:xfrm>
          <a:prstGeom prst="rect">
            <a:avLst/>
          </a:prstGeom>
        </p:spPr>
        <p:txBody>
          <a:bodyPr lIns="0" tIns="0" rIns="0" bIns="0">
            <a:normAutofit fontScale="16000"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100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  <a:lvl2pPr>
              <a:defRPr>
                <a:solidFill>
                  <a:srgbClr val="FEFFFF"/>
                </a:solidFill>
              </a:defRPr>
            </a:lvl2pPr>
            <a:lvl3pPr>
              <a:defRPr>
                <a:solidFill>
                  <a:srgbClr val="FEFFFF"/>
                </a:solidFill>
              </a:defRPr>
            </a:lvl3pPr>
            <a:lvl4pPr>
              <a:defRPr>
                <a:solidFill>
                  <a:srgbClr val="FEFFFF"/>
                </a:solidFill>
              </a:defRPr>
            </a:lvl4pPr>
            <a:lvl5pPr>
              <a:defRPr>
                <a:solidFill>
                  <a:srgbClr val="FEFFFF"/>
                </a:solidFill>
              </a:defRPr>
            </a:lvl5pPr>
          </a:lstStyle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52" name="Graphic 4"/>
          <p:cNvGrpSpPr/>
          <p:nvPr/>
        </p:nvGrpSpPr>
        <p:grpSpPr>
          <a:xfrm>
            <a:off x="11078620" y="458787"/>
            <a:ext cx="632989" cy="680885"/>
            <a:chOff x="0" y="0"/>
            <a:chExt cx="632987" cy="680883"/>
          </a:xfrm>
        </p:grpSpPr>
        <p:sp>
          <p:nvSpPr>
            <p:cNvPr id="48" name="Freeform 9"/>
            <p:cNvSpPr/>
            <p:nvPr/>
          </p:nvSpPr>
          <p:spPr>
            <a:xfrm>
              <a:off x="141653" y="388083"/>
              <a:ext cx="132745" cy="106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1" y="0"/>
                  </a:moveTo>
                  <a:lnTo>
                    <a:pt x="4639" y="0"/>
                  </a:lnTo>
                  <a:cubicBezTo>
                    <a:pt x="2102" y="0"/>
                    <a:pt x="0" y="2599"/>
                    <a:pt x="0" y="5736"/>
                  </a:cubicBezTo>
                  <a:lnTo>
                    <a:pt x="0" y="16312"/>
                  </a:lnTo>
                  <a:cubicBezTo>
                    <a:pt x="0" y="19270"/>
                    <a:pt x="1885" y="21600"/>
                    <a:pt x="4277" y="21600"/>
                  </a:cubicBezTo>
                  <a:lnTo>
                    <a:pt x="16961" y="21600"/>
                  </a:lnTo>
                  <a:cubicBezTo>
                    <a:pt x="19498" y="21600"/>
                    <a:pt x="21600" y="19001"/>
                    <a:pt x="21600" y="15864"/>
                  </a:cubicBezTo>
                  <a:lnTo>
                    <a:pt x="21600" y="5646"/>
                  </a:lnTo>
                  <a:cubicBezTo>
                    <a:pt x="21528" y="2510"/>
                    <a:pt x="19498" y="0"/>
                    <a:pt x="16961" y="0"/>
                  </a:cubicBezTo>
                  <a:close/>
                  <a:moveTo>
                    <a:pt x="15294" y="16222"/>
                  </a:moveTo>
                  <a:lnTo>
                    <a:pt x="6379" y="16222"/>
                  </a:lnTo>
                  <a:lnTo>
                    <a:pt x="6379" y="5288"/>
                  </a:lnTo>
                  <a:lnTo>
                    <a:pt x="10800" y="5288"/>
                  </a:lnTo>
                  <a:cubicBezTo>
                    <a:pt x="10872" y="8246"/>
                    <a:pt x="12830" y="10576"/>
                    <a:pt x="15221" y="10576"/>
                  </a:cubicBezTo>
                  <a:lnTo>
                    <a:pt x="15221" y="162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" name="Freeform 10"/>
            <p:cNvSpPr/>
            <p:nvPr/>
          </p:nvSpPr>
          <p:spPr>
            <a:xfrm>
              <a:off x="138090" y="251334"/>
              <a:ext cx="357253" cy="123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0" extrusionOk="0">
                  <a:moveTo>
                    <a:pt x="20765" y="13729"/>
                  </a:moveTo>
                  <a:lnTo>
                    <a:pt x="20765" y="9111"/>
                  </a:lnTo>
                  <a:cubicBezTo>
                    <a:pt x="20765" y="5535"/>
                    <a:pt x="19957" y="2184"/>
                    <a:pt x="18772" y="769"/>
                  </a:cubicBezTo>
                  <a:cubicBezTo>
                    <a:pt x="17425" y="-870"/>
                    <a:pt x="15836" y="173"/>
                    <a:pt x="14894" y="3301"/>
                  </a:cubicBezTo>
                  <a:cubicBezTo>
                    <a:pt x="13951" y="6876"/>
                    <a:pt x="12389" y="9111"/>
                    <a:pt x="10800" y="9111"/>
                  </a:cubicBezTo>
                  <a:cubicBezTo>
                    <a:pt x="9184" y="9111"/>
                    <a:pt x="7649" y="6951"/>
                    <a:pt x="6706" y="3375"/>
                  </a:cubicBezTo>
                  <a:cubicBezTo>
                    <a:pt x="5764" y="322"/>
                    <a:pt x="4175" y="-796"/>
                    <a:pt x="2855" y="769"/>
                  </a:cubicBezTo>
                  <a:cubicBezTo>
                    <a:pt x="1643" y="2184"/>
                    <a:pt x="835" y="5535"/>
                    <a:pt x="835" y="9185"/>
                  </a:cubicBezTo>
                  <a:lnTo>
                    <a:pt x="835" y="13654"/>
                  </a:lnTo>
                  <a:cubicBezTo>
                    <a:pt x="835" y="15963"/>
                    <a:pt x="512" y="18123"/>
                    <a:pt x="0" y="19762"/>
                  </a:cubicBezTo>
                  <a:lnTo>
                    <a:pt x="27" y="19836"/>
                  </a:lnTo>
                  <a:cubicBezTo>
                    <a:pt x="566" y="18793"/>
                    <a:pt x="1239" y="18198"/>
                    <a:pt x="1939" y="18198"/>
                  </a:cubicBezTo>
                  <a:lnTo>
                    <a:pt x="6518" y="18198"/>
                  </a:lnTo>
                  <a:cubicBezTo>
                    <a:pt x="7406" y="18198"/>
                    <a:pt x="8241" y="19166"/>
                    <a:pt x="8834" y="20730"/>
                  </a:cubicBezTo>
                  <a:cubicBezTo>
                    <a:pt x="8834" y="20730"/>
                    <a:pt x="8834" y="20730"/>
                    <a:pt x="8834" y="20730"/>
                  </a:cubicBezTo>
                  <a:cubicBezTo>
                    <a:pt x="9319" y="19166"/>
                    <a:pt x="10046" y="18198"/>
                    <a:pt x="10800" y="18198"/>
                  </a:cubicBezTo>
                  <a:cubicBezTo>
                    <a:pt x="11581" y="18198"/>
                    <a:pt x="12281" y="19166"/>
                    <a:pt x="12766" y="20730"/>
                  </a:cubicBezTo>
                  <a:cubicBezTo>
                    <a:pt x="13386" y="19166"/>
                    <a:pt x="14194" y="18198"/>
                    <a:pt x="15082" y="18198"/>
                  </a:cubicBezTo>
                  <a:lnTo>
                    <a:pt x="19661" y="18198"/>
                  </a:lnTo>
                  <a:cubicBezTo>
                    <a:pt x="20361" y="18198"/>
                    <a:pt x="21034" y="18793"/>
                    <a:pt x="21573" y="19836"/>
                  </a:cubicBezTo>
                  <a:lnTo>
                    <a:pt x="21600" y="19762"/>
                  </a:lnTo>
                  <a:cubicBezTo>
                    <a:pt x="21115" y="18123"/>
                    <a:pt x="20792" y="16038"/>
                    <a:pt x="20765" y="137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" name="Freeform 11"/>
            <p:cNvSpPr/>
            <p:nvPr/>
          </p:nvSpPr>
          <p:spPr>
            <a:xfrm>
              <a:off x="359033" y="388083"/>
              <a:ext cx="132746" cy="106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34" y="0"/>
                  </a:moveTo>
                  <a:lnTo>
                    <a:pt x="4639" y="0"/>
                  </a:lnTo>
                  <a:cubicBezTo>
                    <a:pt x="2102" y="0"/>
                    <a:pt x="0" y="2599"/>
                    <a:pt x="0" y="5736"/>
                  </a:cubicBezTo>
                  <a:lnTo>
                    <a:pt x="0" y="15864"/>
                  </a:lnTo>
                  <a:cubicBezTo>
                    <a:pt x="0" y="19001"/>
                    <a:pt x="2102" y="21600"/>
                    <a:pt x="4639" y="21600"/>
                  </a:cubicBezTo>
                  <a:lnTo>
                    <a:pt x="17324" y="21600"/>
                  </a:lnTo>
                  <a:cubicBezTo>
                    <a:pt x="19715" y="21600"/>
                    <a:pt x="21600" y="19270"/>
                    <a:pt x="21600" y="16312"/>
                  </a:cubicBezTo>
                  <a:lnTo>
                    <a:pt x="21600" y="5646"/>
                  </a:lnTo>
                  <a:cubicBezTo>
                    <a:pt x="21600" y="2510"/>
                    <a:pt x="19570" y="0"/>
                    <a:pt x="17034" y="0"/>
                  </a:cubicBezTo>
                  <a:close/>
                  <a:moveTo>
                    <a:pt x="15294" y="16222"/>
                  </a:moveTo>
                  <a:lnTo>
                    <a:pt x="6379" y="16222"/>
                  </a:lnTo>
                  <a:lnTo>
                    <a:pt x="6379" y="5288"/>
                  </a:lnTo>
                  <a:lnTo>
                    <a:pt x="10800" y="5288"/>
                  </a:lnTo>
                  <a:cubicBezTo>
                    <a:pt x="10872" y="8246"/>
                    <a:pt x="12830" y="10576"/>
                    <a:pt x="15221" y="10576"/>
                  </a:cubicBezTo>
                  <a:lnTo>
                    <a:pt x="15221" y="162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" name="Freeform 12"/>
            <p:cNvSpPr/>
            <p:nvPr/>
          </p:nvSpPr>
          <p:spPr>
            <a:xfrm>
              <a:off x="0" y="0"/>
              <a:ext cx="632988" cy="680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lnTo>
                    <a:pt x="0" y="11504"/>
                  </a:lnTo>
                  <a:cubicBezTo>
                    <a:pt x="0" y="13554"/>
                    <a:pt x="714" y="15590"/>
                    <a:pt x="2006" y="17249"/>
                  </a:cubicBezTo>
                  <a:cubicBezTo>
                    <a:pt x="3268" y="18867"/>
                    <a:pt x="5062" y="20122"/>
                    <a:pt x="7099" y="20805"/>
                  </a:cubicBezTo>
                  <a:cubicBezTo>
                    <a:pt x="9212" y="21516"/>
                    <a:pt x="11568" y="21600"/>
                    <a:pt x="13741" y="21042"/>
                  </a:cubicBezTo>
                  <a:cubicBezTo>
                    <a:pt x="15854" y="20498"/>
                    <a:pt x="17754" y="19355"/>
                    <a:pt x="19138" y="17807"/>
                  </a:cubicBezTo>
                  <a:cubicBezTo>
                    <a:pt x="20536" y="16245"/>
                    <a:pt x="21402" y="14307"/>
                    <a:pt x="21570" y="12285"/>
                  </a:cubicBezTo>
                  <a:cubicBezTo>
                    <a:pt x="21585" y="12020"/>
                    <a:pt x="21600" y="11769"/>
                    <a:pt x="21600" y="11504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8317" y="10458"/>
                  </a:moveTo>
                  <a:lnTo>
                    <a:pt x="18317" y="12174"/>
                  </a:lnTo>
                  <a:lnTo>
                    <a:pt x="18301" y="12174"/>
                  </a:lnTo>
                  <a:cubicBezTo>
                    <a:pt x="17921" y="12174"/>
                    <a:pt x="17572" y="12062"/>
                    <a:pt x="17268" y="11881"/>
                  </a:cubicBezTo>
                  <a:lnTo>
                    <a:pt x="17253" y="11895"/>
                  </a:lnTo>
                  <a:cubicBezTo>
                    <a:pt x="17557" y="12215"/>
                    <a:pt x="17754" y="12620"/>
                    <a:pt x="17754" y="13080"/>
                  </a:cubicBezTo>
                  <a:lnTo>
                    <a:pt x="17754" y="14725"/>
                  </a:lnTo>
                  <a:cubicBezTo>
                    <a:pt x="17754" y="15674"/>
                    <a:pt x="16918" y="16441"/>
                    <a:pt x="15885" y="16441"/>
                  </a:cubicBezTo>
                  <a:lnTo>
                    <a:pt x="13224" y="16441"/>
                  </a:lnTo>
                  <a:cubicBezTo>
                    <a:pt x="12160" y="16441"/>
                    <a:pt x="11294" y="15646"/>
                    <a:pt x="11294" y="14670"/>
                  </a:cubicBezTo>
                  <a:lnTo>
                    <a:pt x="11294" y="12648"/>
                  </a:lnTo>
                  <a:cubicBezTo>
                    <a:pt x="11294" y="12048"/>
                    <a:pt x="10321" y="12048"/>
                    <a:pt x="10321" y="12648"/>
                  </a:cubicBezTo>
                  <a:lnTo>
                    <a:pt x="10321" y="14670"/>
                  </a:lnTo>
                  <a:cubicBezTo>
                    <a:pt x="10321" y="15646"/>
                    <a:pt x="9455" y="16441"/>
                    <a:pt x="8391" y="16441"/>
                  </a:cubicBezTo>
                  <a:lnTo>
                    <a:pt x="5731" y="16441"/>
                  </a:lnTo>
                  <a:cubicBezTo>
                    <a:pt x="4697" y="16441"/>
                    <a:pt x="3861" y="15674"/>
                    <a:pt x="3861" y="14725"/>
                  </a:cubicBezTo>
                  <a:lnTo>
                    <a:pt x="3861" y="13080"/>
                  </a:lnTo>
                  <a:cubicBezTo>
                    <a:pt x="3861" y="12620"/>
                    <a:pt x="4059" y="12201"/>
                    <a:pt x="4363" y="11895"/>
                  </a:cubicBezTo>
                  <a:lnTo>
                    <a:pt x="4347" y="11881"/>
                  </a:lnTo>
                  <a:cubicBezTo>
                    <a:pt x="4059" y="12062"/>
                    <a:pt x="3694" y="12174"/>
                    <a:pt x="3314" y="12174"/>
                  </a:cubicBezTo>
                  <a:lnTo>
                    <a:pt x="3299" y="12174"/>
                  </a:lnTo>
                  <a:lnTo>
                    <a:pt x="3299" y="9608"/>
                  </a:lnTo>
                  <a:cubicBezTo>
                    <a:pt x="3299" y="8185"/>
                    <a:pt x="3785" y="6791"/>
                    <a:pt x="4682" y="5648"/>
                  </a:cubicBezTo>
                  <a:cubicBezTo>
                    <a:pt x="5563" y="4518"/>
                    <a:pt x="6810" y="3653"/>
                    <a:pt x="8239" y="3179"/>
                  </a:cubicBezTo>
                  <a:cubicBezTo>
                    <a:pt x="9060" y="2900"/>
                    <a:pt x="9941" y="2761"/>
                    <a:pt x="10823" y="2761"/>
                  </a:cubicBezTo>
                  <a:lnTo>
                    <a:pt x="14547" y="2761"/>
                  </a:lnTo>
                  <a:lnTo>
                    <a:pt x="14547" y="3667"/>
                  </a:lnTo>
                  <a:cubicBezTo>
                    <a:pt x="14547" y="3667"/>
                    <a:pt x="14547" y="3667"/>
                    <a:pt x="14547" y="3667"/>
                  </a:cubicBezTo>
                  <a:lnTo>
                    <a:pt x="14547" y="4476"/>
                  </a:lnTo>
                  <a:lnTo>
                    <a:pt x="16401" y="4476"/>
                  </a:lnTo>
                  <a:lnTo>
                    <a:pt x="16401" y="6177"/>
                  </a:lnTo>
                  <a:lnTo>
                    <a:pt x="18286" y="6177"/>
                  </a:lnTo>
                  <a:lnTo>
                    <a:pt x="18286" y="9120"/>
                  </a:lnTo>
                  <a:cubicBezTo>
                    <a:pt x="18301" y="9273"/>
                    <a:pt x="18301" y="9440"/>
                    <a:pt x="18301" y="9608"/>
                  </a:cubicBezTo>
                  <a:lnTo>
                    <a:pt x="18301" y="1045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3" name="Picture Placeholder 2"/>
          <p:cNvSpPr>
            <a:spLocks noGrp="1"/>
          </p:cNvSpPr>
          <p:nvPr>
            <p:ph type="pic" idx="21"/>
          </p:nvPr>
        </p:nvSpPr>
        <p:spPr>
          <a:xfrm>
            <a:off x="479612" y="1854200"/>
            <a:ext cx="11231996" cy="5003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CodeAcademy sed ut  um  perspiciatis unde?"/>
          <p:cNvSpPr txBox="1">
            <a:spLocks noGrp="1"/>
          </p:cNvSpPr>
          <p:nvPr>
            <p:ph type="title" hasCustomPrompt="1"/>
          </p:nvPr>
        </p:nvSpPr>
        <p:spPr>
          <a:xfrm>
            <a:off x="480390" y="1371706"/>
            <a:ext cx="5153928" cy="1365251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CodeAcademy sed ut  um  perspiciatis unde?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98588" y="3193409"/>
            <a:ext cx="4235730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398588" y="4336410"/>
            <a:ext cx="4235730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98588" y="5479410"/>
            <a:ext cx="4235730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476658" y="3193409"/>
            <a:ext cx="4235731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476658" y="4336410"/>
            <a:ext cx="4235731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476658" y="5479410"/>
            <a:ext cx="4235731" cy="9017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Sed ut perspiciatis unde omnis iste natus error sit voluptatem accusantium doloremque l sunt explicabo. 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81688" y="1821808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9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281688" y="2171431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98" name="Naudinga informacija"/>
          <p:cNvSpPr txBox="1">
            <a:spLocks noGrp="1"/>
          </p:cNvSpPr>
          <p:nvPr>
            <p:ph type="title" hasCustomPrompt="1"/>
          </p:nvPr>
        </p:nvSpPr>
        <p:spPr>
          <a:xfrm>
            <a:off x="480390" y="5032099"/>
            <a:ext cx="2343493" cy="1365252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t>Naudinga informacija</a:t>
            </a:r>
          </a:p>
        </p:txBody>
      </p:sp>
      <p:sp>
        <p:nvSpPr>
          <p:cNvPr id="9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503551" y="1821808"/>
            <a:ext cx="4208059" cy="791170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0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281688" y="2727012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281688" y="3076635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0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03551" y="2724846"/>
            <a:ext cx="4208059" cy="89874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281688" y="3650608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1688" y="4000232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0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503551" y="3666016"/>
            <a:ext cx="4208059" cy="854154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0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81688" y="4571989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81688" y="4921611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81688" y="5493370"/>
            <a:ext cx="3750858" cy="329720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Pavadinimas arba nuorodos tikslas.</a:t>
            </a:r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3281688" y="5842992"/>
            <a:ext cx="3750858" cy="5045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Pavadinimas arba nuorodos tikslas.</a:t>
            </a:r>
          </a:p>
        </p:txBody>
      </p:sp>
      <p:sp>
        <p:nvSpPr>
          <p:cNvPr id="11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7503551" y="4605022"/>
            <a:ext cx="4208059" cy="854154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1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3551" y="5493370"/>
            <a:ext cx="4208059" cy="854154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accent3"/>
                </a:solidFill>
              </a:defRPr>
            </a:lvl1pPr>
          </a:lstStyle>
          <a:p>
            <a:r>
              <a:t>www.codecademy.lt/kursai / lorem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782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597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480240" y="459360"/>
            <a:ext cx="5614920" cy="456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lt-LT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96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80240" y="460800"/>
            <a:ext cx="5614920" cy="452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405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Prezentacijos pavadinimas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7" name="Graphic 7"/>
          <p:cNvGrpSpPr/>
          <p:nvPr/>
        </p:nvGrpSpPr>
        <p:grpSpPr>
          <a:xfrm>
            <a:off x="11078622" y="458787"/>
            <a:ext cx="632988" cy="680885"/>
            <a:chOff x="0" y="0"/>
            <a:chExt cx="632986" cy="680883"/>
          </a:xfrm>
        </p:grpSpPr>
        <p:sp>
          <p:nvSpPr>
            <p:cNvPr id="3" name="Freeform 22"/>
            <p:cNvSpPr/>
            <p:nvPr/>
          </p:nvSpPr>
          <p:spPr>
            <a:xfrm>
              <a:off x="0" y="-1"/>
              <a:ext cx="632988" cy="680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lnTo>
                    <a:pt x="0" y="11504"/>
                  </a:lnTo>
                  <a:cubicBezTo>
                    <a:pt x="0" y="13554"/>
                    <a:pt x="714" y="15590"/>
                    <a:pt x="2006" y="17249"/>
                  </a:cubicBezTo>
                  <a:cubicBezTo>
                    <a:pt x="3268" y="18867"/>
                    <a:pt x="5062" y="20122"/>
                    <a:pt x="7099" y="20805"/>
                  </a:cubicBezTo>
                  <a:cubicBezTo>
                    <a:pt x="9212" y="21516"/>
                    <a:pt x="11568" y="21600"/>
                    <a:pt x="13741" y="21042"/>
                  </a:cubicBezTo>
                  <a:cubicBezTo>
                    <a:pt x="15854" y="20498"/>
                    <a:pt x="17754" y="19355"/>
                    <a:pt x="19138" y="17807"/>
                  </a:cubicBezTo>
                  <a:cubicBezTo>
                    <a:pt x="20536" y="16245"/>
                    <a:pt x="21402" y="14307"/>
                    <a:pt x="21570" y="12285"/>
                  </a:cubicBezTo>
                  <a:cubicBezTo>
                    <a:pt x="21585" y="12020"/>
                    <a:pt x="21600" y="11769"/>
                    <a:pt x="21600" y="11504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658" y="11504"/>
                  </a:moveTo>
                  <a:cubicBezTo>
                    <a:pt x="20658" y="13373"/>
                    <a:pt x="20019" y="15213"/>
                    <a:pt x="18834" y="16733"/>
                  </a:cubicBezTo>
                  <a:cubicBezTo>
                    <a:pt x="17678" y="18211"/>
                    <a:pt x="16052" y="19369"/>
                    <a:pt x="14182" y="19996"/>
                  </a:cubicBezTo>
                  <a:cubicBezTo>
                    <a:pt x="12252" y="20652"/>
                    <a:pt x="10093" y="20721"/>
                    <a:pt x="8102" y="20206"/>
                  </a:cubicBezTo>
                  <a:cubicBezTo>
                    <a:pt x="6187" y="19704"/>
                    <a:pt x="4469" y="18672"/>
                    <a:pt x="3192" y="17263"/>
                  </a:cubicBezTo>
                  <a:cubicBezTo>
                    <a:pt x="1900" y="15841"/>
                    <a:pt x="1125" y="14056"/>
                    <a:pt x="958" y="12215"/>
                  </a:cubicBezTo>
                  <a:cubicBezTo>
                    <a:pt x="942" y="11978"/>
                    <a:pt x="927" y="11741"/>
                    <a:pt x="927" y="11518"/>
                  </a:cubicBezTo>
                  <a:lnTo>
                    <a:pt x="927" y="879"/>
                  </a:lnTo>
                  <a:lnTo>
                    <a:pt x="20627" y="879"/>
                  </a:lnTo>
                  <a:lnTo>
                    <a:pt x="20627" y="115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Freeform 23"/>
            <p:cNvSpPr/>
            <p:nvPr/>
          </p:nvSpPr>
          <p:spPr>
            <a:xfrm>
              <a:off x="398678" y="414250"/>
              <a:ext cx="54346" cy="5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446"/>
                  </a:lnTo>
                  <a:cubicBezTo>
                    <a:pt x="15757" y="10446"/>
                    <a:pt x="10977" y="5842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" name="Freeform 24"/>
            <p:cNvSpPr/>
            <p:nvPr/>
          </p:nvSpPr>
          <p:spPr>
            <a:xfrm>
              <a:off x="180852" y="414250"/>
              <a:ext cx="54346" cy="5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446"/>
                  </a:lnTo>
                  <a:cubicBezTo>
                    <a:pt x="15757" y="10446"/>
                    <a:pt x="11154" y="5842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" name="Freeform 25"/>
            <p:cNvSpPr/>
            <p:nvPr/>
          </p:nvSpPr>
          <p:spPr>
            <a:xfrm>
              <a:off x="96663" y="87806"/>
              <a:ext cx="440106" cy="43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508" y="14386"/>
                  </a:moveTo>
                  <a:lnTo>
                    <a:pt x="1530" y="14408"/>
                  </a:lnTo>
                  <a:cubicBezTo>
                    <a:pt x="1093" y="14914"/>
                    <a:pt x="809" y="15552"/>
                    <a:pt x="809" y="16278"/>
                  </a:cubicBezTo>
                  <a:lnTo>
                    <a:pt x="809" y="18873"/>
                  </a:lnTo>
                  <a:cubicBezTo>
                    <a:pt x="809" y="20369"/>
                    <a:pt x="2011" y="21579"/>
                    <a:pt x="3498" y="21579"/>
                  </a:cubicBezTo>
                  <a:lnTo>
                    <a:pt x="7324" y="21579"/>
                  </a:lnTo>
                  <a:cubicBezTo>
                    <a:pt x="8854" y="21579"/>
                    <a:pt x="10100" y="20325"/>
                    <a:pt x="10100" y="18785"/>
                  </a:cubicBezTo>
                  <a:lnTo>
                    <a:pt x="10100" y="15596"/>
                  </a:lnTo>
                  <a:cubicBezTo>
                    <a:pt x="10100" y="14650"/>
                    <a:pt x="11500" y="14650"/>
                    <a:pt x="11500" y="15596"/>
                  </a:cubicBezTo>
                  <a:lnTo>
                    <a:pt x="11500" y="18785"/>
                  </a:lnTo>
                  <a:cubicBezTo>
                    <a:pt x="11500" y="20325"/>
                    <a:pt x="12746" y="21579"/>
                    <a:pt x="14276" y="21579"/>
                  </a:cubicBezTo>
                  <a:lnTo>
                    <a:pt x="18102" y="21579"/>
                  </a:lnTo>
                  <a:cubicBezTo>
                    <a:pt x="19589" y="21579"/>
                    <a:pt x="20791" y="20369"/>
                    <a:pt x="20791" y="18873"/>
                  </a:cubicBezTo>
                  <a:lnTo>
                    <a:pt x="20791" y="16278"/>
                  </a:lnTo>
                  <a:cubicBezTo>
                    <a:pt x="20791" y="15552"/>
                    <a:pt x="20507" y="14892"/>
                    <a:pt x="20070" y="14408"/>
                  </a:cubicBezTo>
                  <a:lnTo>
                    <a:pt x="20092" y="14386"/>
                  </a:lnTo>
                  <a:cubicBezTo>
                    <a:pt x="20507" y="14672"/>
                    <a:pt x="21032" y="14848"/>
                    <a:pt x="21578" y="14848"/>
                  </a:cubicBezTo>
                  <a:lnTo>
                    <a:pt x="21600" y="14848"/>
                  </a:lnTo>
                  <a:lnTo>
                    <a:pt x="21600" y="10801"/>
                  </a:lnTo>
                  <a:cubicBezTo>
                    <a:pt x="21600" y="10537"/>
                    <a:pt x="21600" y="10295"/>
                    <a:pt x="21578" y="10031"/>
                  </a:cubicBezTo>
                  <a:lnTo>
                    <a:pt x="21578" y="5390"/>
                  </a:lnTo>
                  <a:lnTo>
                    <a:pt x="18867" y="5390"/>
                  </a:lnTo>
                  <a:lnTo>
                    <a:pt x="18867" y="2706"/>
                  </a:lnTo>
                  <a:lnTo>
                    <a:pt x="16200" y="2706"/>
                  </a:lnTo>
                  <a:lnTo>
                    <a:pt x="16200" y="1431"/>
                  </a:lnTo>
                  <a:cubicBezTo>
                    <a:pt x="16200" y="1431"/>
                    <a:pt x="16200" y="1431"/>
                    <a:pt x="16200" y="1431"/>
                  </a:cubicBezTo>
                  <a:lnTo>
                    <a:pt x="16200" y="1"/>
                  </a:lnTo>
                  <a:lnTo>
                    <a:pt x="10822" y="1"/>
                  </a:lnTo>
                  <a:cubicBezTo>
                    <a:pt x="8614" y="-21"/>
                    <a:pt x="6406" y="683"/>
                    <a:pt x="4591" y="1959"/>
                  </a:cubicBezTo>
                  <a:cubicBezTo>
                    <a:pt x="2820" y="3212"/>
                    <a:pt x="1421" y="4994"/>
                    <a:pt x="678" y="7040"/>
                  </a:cubicBezTo>
                  <a:cubicBezTo>
                    <a:pt x="240" y="8227"/>
                    <a:pt x="0" y="9503"/>
                    <a:pt x="0" y="10801"/>
                  </a:cubicBezTo>
                  <a:lnTo>
                    <a:pt x="0" y="14848"/>
                  </a:lnTo>
                  <a:lnTo>
                    <a:pt x="22" y="14848"/>
                  </a:lnTo>
                  <a:cubicBezTo>
                    <a:pt x="568" y="14826"/>
                    <a:pt x="1071" y="14672"/>
                    <a:pt x="1508" y="14386"/>
                  </a:cubicBezTo>
                  <a:close/>
                  <a:moveTo>
                    <a:pt x="8701" y="18785"/>
                  </a:moveTo>
                  <a:cubicBezTo>
                    <a:pt x="8701" y="19555"/>
                    <a:pt x="8067" y="20193"/>
                    <a:pt x="7302" y="20193"/>
                  </a:cubicBezTo>
                  <a:lnTo>
                    <a:pt x="3498" y="20193"/>
                  </a:lnTo>
                  <a:cubicBezTo>
                    <a:pt x="2777" y="20193"/>
                    <a:pt x="2208" y="19621"/>
                    <a:pt x="2208" y="18895"/>
                  </a:cubicBezTo>
                  <a:lnTo>
                    <a:pt x="2208" y="16278"/>
                  </a:lnTo>
                  <a:cubicBezTo>
                    <a:pt x="2208" y="15508"/>
                    <a:pt x="2842" y="14870"/>
                    <a:pt x="3607" y="14870"/>
                  </a:cubicBezTo>
                  <a:lnTo>
                    <a:pt x="7324" y="14870"/>
                  </a:lnTo>
                  <a:cubicBezTo>
                    <a:pt x="8089" y="14870"/>
                    <a:pt x="8723" y="15508"/>
                    <a:pt x="8723" y="16278"/>
                  </a:cubicBezTo>
                  <a:lnTo>
                    <a:pt x="8723" y="18785"/>
                  </a:lnTo>
                  <a:close/>
                  <a:moveTo>
                    <a:pt x="19392" y="18873"/>
                  </a:moveTo>
                  <a:cubicBezTo>
                    <a:pt x="19392" y="19599"/>
                    <a:pt x="18823" y="20171"/>
                    <a:pt x="18102" y="20171"/>
                  </a:cubicBezTo>
                  <a:lnTo>
                    <a:pt x="14276" y="20171"/>
                  </a:lnTo>
                  <a:cubicBezTo>
                    <a:pt x="13511" y="20171"/>
                    <a:pt x="12877" y="19533"/>
                    <a:pt x="12877" y="18764"/>
                  </a:cubicBezTo>
                  <a:lnTo>
                    <a:pt x="12877" y="16278"/>
                  </a:lnTo>
                  <a:cubicBezTo>
                    <a:pt x="12877" y="15508"/>
                    <a:pt x="13511" y="14870"/>
                    <a:pt x="14276" y="14870"/>
                  </a:cubicBezTo>
                  <a:lnTo>
                    <a:pt x="17993" y="14870"/>
                  </a:lnTo>
                  <a:cubicBezTo>
                    <a:pt x="18758" y="14870"/>
                    <a:pt x="19392" y="15508"/>
                    <a:pt x="19392" y="16278"/>
                  </a:cubicBezTo>
                  <a:lnTo>
                    <a:pt x="19392" y="18873"/>
                  </a:lnTo>
                  <a:close/>
                  <a:moveTo>
                    <a:pt x="2711" y="10801"/>
                  </a:moveTo>
                  <a:cubicBezTo>
                    <a:pt x="2711" y="9723"/>
                    <a:pt x="3367" y="8733"/>
                    <a:pt x="4351" y="8315"/>
                  </a:cubicBezTo>
                  <a:cubicBezTo>
                    <a:pt x="5444" y="7854"/>
                    <a:pt x="6734" y="8183"/>
                    <a:pt x="7477" y="9085"/>
                  </a:cubicBezTo>
                  <a:cubicBezTo>
                    <a:pt x="8242" y="10141"/>
                    <a:pt x="9488" y="10779"/>
                    <a:pt x="10800" y="10779"/>
                  </a:cubicBezTo>
                  <a:cubicBezTo>
                    <a:pt x="12112" y="10779"/>
                    <a:pt x="13358" y="10141"/>
                    <a:pt x="14123" y="9063"/>
                  </a:cubicBezTo>
                  <a:cubicBezTo>
                    <a:pt x="14888" y="8161"/>
                    <a:pt x="16178" y="7854"/>
                    <a:pt x="17271" y="8315"/>
                  </a:cubicBezTo>
                  <a:cubicBezTo>
                    <a:pt x="18233" y="8733"/>
                    <a:pt x="18889" y="9723"/>
                    <a:pt x="18889" y="10779"/>
                  </a:cubicBezTo>
                  <a:lnTo>
                    <a:pt x="18889" y="12187"/>
                  </a:lnTo>
                  <a:cubicBezTo>
                    <a:pt x="18889" y="12869"/>
                    <a:pt x="19151" y="13484"/>
                    <a:pt x="19567" y="13946"/>
                  </a:cubicBezTo>
                  <a:lnTo>
                    <a:pt x="19545" y="13968"/>
                  </a:lnTo>
                  <a:cubicBezTo>
                    <a:pt x="19108" y="13660"/>
                    <a:pt x="18561" y="13484"/>
                    <a:pt x="17993" y="13484"/>
                  </a:cubicBezTo>
                  <a:lnTo>
                    <a:pt x="14276" y="13484"/>
                  </a:lnTo>
                  <a:cubicBezTo>
                    <a:pt x="13555" y="13484"/>
                    <a:pt x="12877" y="13770"/>
                    <a:pt x="12396" y="14232"/>
                  </a:cubicBezTo>
                  <a:cubicBezTo>
                    <a:pt x="12002" y="13770"/>
                    <a:pt x="11434" y="13484"/>
                    <a:pt x="10800" y="13484"/>
                  </a:cubicBezTo>
                  <a:cubicBezTo>
                    <a:pt x="10188" y="13484"/>
                    <a:pt x="9598" y="13770"/>
                    <a:pt x="9204" y="14232"/>
                  </a:cubicBezTo>
                  <a:cubicBezTo>
                    <a:pt x="9204" y="14232"/>
                    <a:pt x="9204" y="14232"/>
                    <a:pt x="9204" y="14232"/>
                  </a:cubicBezTo>
                  <a:cubicBezTo>
                    <a:pt x="8701" y="13770"/>
                    <a:pt x="8045" y="13484"/>
                    <a:pt x="7324" y="13484"/>
                  </a:cubicBezTo>
                  <a:lnTo>
                    <a:pt x="3607" y="13484"/>
                  </a:lnTo>
                  <a:cubicBezTo>
                    <a:pt x="3039" y="13484"/>
                    <a:pt x="2492" y="13660"/>
                    <a:pt x="2055" y="13968"/>
                  </a:cubicBezTo>
                  <a:lnTo>
                    <a:pt x="2033" y="13946"/>
                  </a:lnTo>
                  <a:cubicBezTo>
                    <a:pt x="2449" y="13462"/>
                    <a:pt x="2711" y="12847"/>
                    <a:pt x="2711" y="12143"/>
                  </a:cubicBezTo>
                  <a:lnTo>
                    <a:pt x="2711" y="108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451100" marR="0" indent="-1651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08300" marR="0" indent="-1651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365500" marR="0" indent="-1651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22700" marR="0" indent="-1651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"/>
          <p:cNvGrpSpPr/>
          <p:nvPr/>
        </p:nvGrpSpPr>
        <p:grpSpPr>
          <a:xfrm>
            <a:off x="11078640" y="458640"/>
            <a:ext cx="632160" cy="680040"/>
            <a:chOff x="11078640" y="458640"/>
            <a:chExt cx="632160" cy="680040"/>
          </a:xfrm>
        </p:grpSpPr>
        <p:sp>
          <p:nvSpPr>
            <p:cNvPr id="185" name="CustomShape 2"/>
            <p:cNvSpPr/>
            <p:nvPr/>
          </p:nvSpPr>
          <p:spPr>
            <a:xfrm>
              <a:off x="11078640" y="458640"/>
              <a:ext cx="632160" cy="680040"/>
            </a:xfrm>
            <a:custGeom>
              <a:avLst/>
              <a:gdLst/>
              <a:ahLst/>
              <a:cxnLst/>
              <a:rect l="l" t="t" r="r" b="b"/>
              <a:pathLst>
                <a:path w="21600" h="21407">
                  <a:moveTo>
                    <a:pt x="0" y="0"/>
                  </a:moveTo>
                  <a:lnTo>
                    <a:pt x="0" y="11504"/>
                  </a:lnTo>
                  <a:cubicBezTo>
                    <a:pt x="0" y="13554"/>
                    <a:pt x="714" y="15590"/>
                    <a:pt x="2006" y="17249"/>
                  </a:cubicBezTo>
                  <a:cubicBezTo>
                    <a:pt x="3268" y="18867"/>
                    <a:pt x="5062" y="20122"/>
                    <a:pt x="7099" y="20805"/>
                  </a:cubicBezTo>
                  <a:cubicBezTo>
                    <a:pt x="9212" y="21516"/>
                    <a:pt x="11568" y="21600"/>
                    <a:pt x="13741" y="21042"/>
                  </a:cubicBezTo>
                  <a:cubicBezTo>
                    <a:pt x="15854" y="20498"/>
                    <a:pt x="17754" y="19355"/>
                    <a:pt x="19138" y="17807"/>
                  </a:cubicBezTo>
                  <a:cubicBezTo>
                    <a:pt x="20536" y="16245"/>
                    <a:pt x="21402" y="14307"/>
                    <a:pt x="21570" y="12285"/>
                  </a:cubicBezTo>
                  <a:cubicBezTo>
                    <a:pt x="21585" y="12020"/>
                    <a:pt x="21600" y="11769"/>
                    <a:pt x="21600" y="11504"/>
                  </a:cubicBez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658" y="11504"/>
                  </a:moveTo>
                  <a:cubicBezTo>
                    <a:pt x="20658" y="13373"/>
                    <a:pt x="20019" y="15213"/>
                    <a:pt x="18834" y="16733"/>
                  </a:cubicBezTo>
                  <a:cubicBezTo>
                    <a:pt x="17678" y="18211"/>
                    <a:pt x="16052" y="19369"/>
                    <a:pt x="14182" y="19996"/>
                  </a:cubicBezTo>
                  <a:cubicBezTo>
                    <a:pt x="12252" y="20652"/>
                    <a:pt x="10093" y="20721"/>
                    <a:pt x="8102" y="20206"/>
                  </a:cubicBezTo>
                  <a:cubicBezTo>
                    <a:pt x="6187" y="19704"/>
                    <a:pt x="4469" y="18672"/>
                    <a:pt x="3192" y="17263"/>
                  </a:cubicBezTo>
                  <a:cubicBezTo>
                    <a:pt x="1900" y="15841"/>
                    <a:pt x="1125" y="14056"/>
                    <a:pt x="958" y="12215"/>
                  </a:cubicBezTo>
                  <a:cubicBezTo>
                    <a:pt x="942" y="11978"/>
                    <a:pt x="927" y="11741"/>
                    <a:pt x="927" y="11518"/>
                  </a:cubicBezTo>
                  <a:lnTo>
                    <a:pt x="927" y="879"/>
                  </a:lnTo>
                  <a:lnTo>
                    <a:pt x="20627" y="879"/>
                  </a:lnTo>
                  <a:lnTo>
                    <a:pt x="20627" y="11504"/>
                  </a:lnTo>
                  <a:close/>
                </a:path>
              </a:pathLst>
            </a:custGeom>
            <a:solidFill>
              <a:srgbClr val="000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3"/>
            <p:cNvSpPr/>
            <p:nvPr/>
          </p:nvSpPr>
          <p:spPr>
            <a:xfrm>
              <a:off x="11477160" y="873000"/>
              <a:ext cx="53640" cy="5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446"/>
                  </a:lnTo>
                  <a:cubicBezTo>
                    <a:pt x="15757" y="10446"/>
                    <a:pt x="10977" y="5842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4"/>
            <p:cNvSpPr/>
            <p:nvPr/>
          </p:nvSpPr>
          <p:spPr>
            <a:xfrm>
              <a:off x="11259360" y="873000"/>
              <a:ext cx="53640" cy="5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0446"/>
                  </a:lnTo>
                  <a:cubicBezTo>
                    <a:pt x="15757" y="10446"/>
                    <a:pt x="11154" y="5842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5"/>
            <p:cNvSpPr/>
            <p:nvPr/>
          </p:nvSpPr>
          <p:spPr>
            <a:xfrm>
              <a:off x="11175120" y="546480"/>
              <a:ext cx="439560" cy="434520"/>
            </a:xfrm>
            <a:custGeom>
              <a:avLst/>
              <a:gdLst/>
              <a:ahLst/>
              <a:cxnLst/>
              <a:rect l="l" t="t" r="r" b="b"/>
              <a:pathLst>
                <a:path w="21600" h="21579">
                  <a:moveTo>
                    <a:pt x="1508" y="14386"/>
                  </a:moveTo>
                  <a:lnTo>
                    <a:pt x="1530" y="14408"/>
                  </a:lnTo>
                  <a:cubicBezTo>
                    <a:pt x="1093" y="14914"/>
                    <a:pt x="809" y="15552"/>
                    <a:pt x="809" y="16278"/>
                  </a:cubicBezTo>
                  <a:lnTo>
                    <a:pt x="809" y="18873"/>
                  </a:lnTo>
                  <a:cubicBezTo>
                    <a:pt x="809" y="20369"/>
                    <a:pt x="2011" y="21579"/>
                    <a:pt x="3498" y="21579"/>
                  </a:cubicBezTo>
                  <a:lnTo>
                    <a:pt x="7324" y="21579"/>
                  </a:lnTo>
                  <a:cubicBezTo>
                    <a:pt x="8854" y="21579"/>
                    <a:pt x="10100" y="20325"/>
                    <a:pt x="10100" y="18785"/>
                  </a:cubicBezTo>
                  <a:lnTo>
                    <a:pt x="10100" y="15596"/>
                  </a:lnTo>
                  <a:cubicBezTo>
                    <a:pt x="10100" y="14650"/>
                    <a:pt x="11500" y="14650"/>
                    <a:pt x="11500" y="15596"/>
                  </a:cubicBezTo>
                  <a:lnTo>
                    <a:pt x="11500" y="18785"/>
                  </a:lnTo>
                  <a:cubicBezTo>
                    <a:pt x="11500" y="20325"/>
                    <a:pt x="12746" y="21579"/>
                    <a:pt x="14276" y="21579"/>
                  </a:cubicBezTo>
                  <a:lnTo>
                    <a:pt x="18102" y="21579"/>
                  </a:lnTo>
                  <a:cubicBezTo>
                    <a:pt x="19589" y="21579"/>
                    <a:pt x="20791" y="20369"/>
                    <a:pt x="20791" y="18873"/>
                  </a:cubicBezTo>
                  <a:lnTo>
                    <a:pt x="20791" y="16278"/>
                  </a:lnTo>
                  <a:cubicBezTo>
                    <a:pt x="20791" y="15552"/>
                    <a:pt x="20507" y="14892"/>
                    <a:pt x="20070" y="14408"/>
                  </a:cubicBezTo>
                  <a:lnTo>
                    <a:pt x="20092" y="14386"/>
                  </a:lnTo>
                  <a:cubicBezTo>
                    <a:pt x="20507" y="14672"/>
                    <a:pt x="21032" y="14848"/>
                    <a:pt x="21578" y="14848"/>
                  </a:cubicBezTo>
                  <a:lnTo>
                    <a:pt x="21600" y="14848"/>
                  </a:lnTo>
                  <a:lnTo>
                    <a:pt x="21600" y="10801"/>
                  </a:lnTo>
                  <a:cubicBezTo>
                    <a:pt x="21600" y="10537"/>
                    <a:pt x="21600" y="10295"/>
                    <a:pt x="21578" y="10031"/>
                  </a:cubicBezTo>
                  <a:lnTo>
                    <a:pt x="21578" y="5390"/>
                  </a:lnTo>
                  <a:lnTo>
                    <a:pt x="18867" y="5390"/>
                  </a:lnTo>
                  <a:lnTo>
                    <a:pt x="18867" y="2706"/>
                  </a:lnTo>
                  <a:lnTo>
                    <a:pt x="16200" y="2706"/>
                  </a:lnTo>
                  <a:lnTo>
                    <a:pt x="16200" y="1431"/>
                  </a:lnTo>
                  <a:cubicBezTo>
                    <a:pt x="16200" y="1431"/>
                    <a:pt x="16200" y="1431"/>
                    <a:pt x="16200" y="1431"/>
                  </a:cubicBezTo>
                  <a:lnTo>
                    <a:pt x="16200" y="1"/>
                  </a:lnTo>
                  <a:lnTo>
                    <a:pt x="10822" y="1"/>
                  </a:lnTo>
                  <a:cubicBezTo>
                    <a:pt x="8614" y="-21"/>
                    <a:pt x="6406" y="683"/>
                    <a:pt x="4591" y="1959"/>
                  </a:cubicBezTo>
                  <a:cubicBezTo>
                    <a:pt x="2820" y="3212"/>
                    <a:pt x="1421" y="4994"/>
                    <a:pt x="678" y="7040"/>
                  </a:cubicBezTo>
                  <a:cubicBezTo>
                    <a:pt x="240" y="8227"/>
                    <a:pt x="0" y="9503"/>
                    <a:pt x="0" y="10801"/>
                  </a:cubicBezTo>
                  <a:lnTo>
                    <a:pt x="0" y="14848"/>
                  </a:lnTo>
                  <a:lnTo>
                    <a:pt x="22" y="14848"/>
                  </a:lnTo>
                  <a:cubicBezTo>
                    <a:pt x="568" y="14826"/>
                    <a:pt x="1071" y="14672"/>
                    <a:pt x="1508" y="14386"/>
                  </a:cubicBezTo>
                  <a:close/>
                  <a:moveTo>
                    <a:pt x="8701" y="18785"/>
                  </a:moveTo>
                  <a:cubicBezTo>
                    <a:pt x="8701" y="19555"/>
                    <a:pt x="8067" y="20193"/>
                    <a:pt x="7302" y="20193"/>
                  </a:cubicBezTo>
                  <a:lnTo>
                    <a:pt x="3498" y="20193"/>
                  </a:lnTo>
                  <a:cubicBezTo>
                    <a:pt x="2777" y="20193"/>
                    <a:pt x="2208" y="19621"/>
                    <a:pt x="2208" y="18895"/>
                  </a:cubicBezTo>
                  <a:lnTo>
                    <a:pt x="2208" y="16278"/>
                  </a:lnTo>
                  <a:cubicBezTo>
                    <a:pt x="2208" y="15508"/>
                    <a:pt x="2842" y="14870"/>
                    <a:pt x="3607" y="14870"/>
                  </a:cubicBezTo>
                  <a:lnTo>
                    <a:pt x="7324" y="14870"/>
                  </a:lnTo>
                  <a:cubicBezTo>
                    <a:pt x="8089" y="14870"/>
                    <a:pt x="8723" y="15508"/>
                    <a:pt x="8723" y="16278"/>
                  </a:cubicBezTo>
                  <a:lnTo>
                    <a:pt x="8723" y="18785"/>
                  </a:lnTo>
                  <a:close/>
                  <a:moveTo>
                    <a:pt x="19392" y="18873"/>
                  </a:moveTo>
                  <a:cubicBezTo>
                    <a:pt x="19392" y="19599"/>
                    <a:pt x="18823" y="20171"/>
                    <a:pt x="18102" y="20171"/>
                  </a:cubicBezTo>
                  <a:lnTo>
                    <a:pt x="14276" y="20171"/>
                  </a:lnTo>
                  <a:cubicBezTo>
                    <a:pt x="13511" y="20171"/>
                    <a:pt x="12877" y="19533"/>
                    <a:pt x="12877" y="18764"/>
                  </a:cubicBezTo>
                  <a:lnTo>
                    <a:pt x="12877" y="16278"/>
                  </a:lnTo>
                  <a:cubicBezTo>
                    <a:pt x="12877" y="15508"/>
                    <a:pt x="13511" y="14870"/>
                    <a:pt x="14276" y="14870"/>
                  </a:cubicBezTo>
                  <a:lnTo>
                    <a:pt x="17993" y="14870"/>
                  </a:lnTo>
                  <a:cubicBezTo>
                    <a:pt x="18758" y="14870"/>
                    <a:pt x="19392" y="15508"/>
                    <a:pt x="19392" y="16278"/>
                  </a:cubicBezTo>
                  <a:lnTo>
                    <a:pt x="19392" y="18873"/>
                  </a:lnTo>
                  <a:close/>
                  <a:moveTo>
                    <a:pt x="2711" y="10801"/>
                  </a:moveTo>
                  <a:cubicBezTo>
                    <a:pt x="2711" y="9723"/>
                    <a:pt x="3367" y="8733"/>
                    <a:pt x="4351" y="8315"/>
                  </a:cubicBezTo>
                  <a:cubicBezTo>
                    <a:pt x="5444" y="7854"/>
                    <a:pt x="6734" y="8183"/>
                    <a:pt x="7477" y="9085"/>
                  </a:cubicBezTo>
                  <a:cubicBezTo>
                    <a:pt x="8242" y="10141"/>
                    <a:pt x="9488" y="10779"/>
                    <a:pt x="10800" y="10779"/>
                  </a:cubicBezTo>
                  <a:cubicBezTo>
                    <a:pt x="12112" y="10779"/>
                    <a:pt x="13358" y="10141"/>
                    <a:pt x="14123" y="9063"/>
                  </a:cubicBezTo>
                  <a:cubicBezTo>
                    <a:pt x="14888" y="8161"/>
                    <a:pt x="16178" y="7854"/>
                    <a:pt x="17271" y="8315"/>
                  </a:cubicBezTo>
                  <a:cubicBezTo>
                    <a:pt x="18233" y="8733"/>
                    <a:pt x="18889" y="9723"/>
                    <a:pt x="18889" y="10779"/>
                  </a:cubicBezTo>
                  <a:lnTo>
                    <a:pt x="18889" y="12187"/>
                  </a:lnTo>
                  <a:cubicBezTo>
                    <a:pt x="18889" y="12869"/>
                    <a:pt x="19151" y="13484"/>
                    <a:pt x="19567" y="13946"/>
                  </a:cubicBezTo>
                  <a:lnTo>
                    <a:pt x="19545" y="13968"/>
                  </a:lnTo>
                  <a:cubicBezTo>
                    <a:pt x="19108" y="13660"/>
                    <a:pt x="18561" y="13484"/>
                    <a:pt x="17993" y="13484"/>
                  </a:cubicBezTo>
                  <a:lnTo>
                    <a:pt x="14276" y="13484"/>
                  </a:lnTo>
                  <a:cubicBezTo>
                    <a:pt x="13555" y="13484"/>
                    <a:pt x="12877" y="13770"/>
                    <a:pt x="12396" y="14232"/>
                  </a:cubicBezTo>
                  <a:cubicBezTo>
                    <a:pt x="12002" y="13770"/>
                    <a:pt x="11434" y="13484"/>
                    <a:pt x="10800" y="13484"/>
                  </a:cubicBezTo>
                  <a:cubicBezTo>
                    <a:pt x="10188" y="13484"/>
                    <a:pt x="9598" y="13770"/>
                    <a:pt x="9204" y="14232"/>
                  </a:cubicBezTo>
                  <a:cubicBezTo>
                    <a:pt x="9204" y="14232"/>
                    <a:pt x="9204" y="14232"/>
                    <a:pt x="9204" y="14232"/>
                  </a:cubicBezTo>
                  <a:cubicBezTo>
                    <a:pt x="8701" y="13770"/>
                    <a:pt x="8045" y="13484"/>
                    <a:pt x="7324" y="13484"/>
                  </a:cubicBezTo>
                  <a:lnTo>
                    <a:pt x="3607" y="13484"/>
                  </a:lnTo>
                  <a:cubicBezTo>
                    <a:pt x="3039" y="13484"/>
                    <a:pt x="2492" y="13660"/>
                    <a:pt x="2055" y="13968"/>
                  </a:cubicBezTo>
                  <a:lnTo>
                    <a:pt x="2033" y="13946"/>
                  </a:lnTo>
                  <a:cubicBezTo>
                    <a:pt x="2449" y="13462"/>
                    <a:pt x="2711" y="12847"/>
                    <a:pt x="2711" y="12143"/>
                  </a:cubicBezTo>
                  <a:lnTo>
                    <a:pt x="2711" y="10801"/>
                  </a:lnTo>
                  <a:close/>
                </a:path>
              </a:pathLst>
            </a:custGeom>
            <a:solidFill>
              <a:srgbClr val="000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9" name="PlaceHolder 6"/>
          <p:cNvSpPr>
            <a:spLocks noGrp="1"/>
          </p:cNvSpPr>
          <p:nvPr>
            <p:ph type="title"/>
          </p:nvPr>
        </p:nvSpPr>
        <p:spPr>
          <a:xfrm>
            <a:off x="480240" y="4373640"/>
            <a:ext cx="2342880" cy="2681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480240" y="460800"/>
            <a:ext cx="5614920" cy="452880"/>
          </a:xfrm>
          <a:prstGeom prst="rect">
            <a:avLst/>
          </a:prstGeom>
        </p:spPr>
        <p:txBody>
          <a:bodyPr lIns="0" tIns="0" rIns="0" bIns="0">
            <a:normAutofit fontScale="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458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1_65944A3A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87_A8E2CC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88_4ED2B1AE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l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://www.google.l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isualstudio.microsoft.com/downloads/" TargetMode="External"/><Relationship Id="rId5" Type="http://schemas.openxmlformats.org/officeDocument/2006/relationships/hyperlink" Target="https://learn.microsoft.com/en-us/dotnet/csharp/" TargetMode="External"/><Relationship Id="rId4" Type="http://schemas.openxmlformats.org/officeDocument/2006/relationships/hyperlink" Target="https://git-scm.com/downloa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l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8"/>
          <p:cNvSpPr txBox="1">
            <a:spLocks noGrp="1"/>
          </p:cNvSpPr>
          <p:nvPr>
            <p:ph type="ctrTitle"/>
          </p:nvPr>
        </p:nvSpPr>
        <p:spPr>
          <a:xfrm>
            <a:off x="2569902" y="3298202"/>
            <a:ext cx="7050155" cy="2387601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algn="ctr"/>
            <a:r>
              <a:rPr lang="en-US"/>
              <a:t>.NET</a:t>
            </a:r>
          </a:p>
        </p:txBody>
      </p:sp>
      <p:sp>
        <p:nvSpPr>
          <p:cNvPr id="152" name="Date Placeholder 7"/>
          <p:cNvSpPr txBox="1"/>
          <p:nvPr/>
        </p:nvSpPr>
        <p:spPr>
          <a:xfrm>
            <a:off x="643096" y="5892513"/>
            <a:ext cx="226749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1600" b="1"/>
            </a:lvl1pPr>
          </a:lstStyle>
          <a:p>
            <a:r>
              <a:rPr lang="lt-LT"/>
              <a:t>Data</a:t>
            </a:r>
            <a:endParaRPr/>
          </a:p>
        </p:txBody>
      </p:sp>
      <p:sp>
        <p:nvSpPr>
          <p:cNvPr id="153" name="Text Placeholder 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Dėstytojas</a:t>
            </a:r>
          </a:p>
          <a:p>
            <a:r>
              <a:rPr lang="en-US"/>
              <a:t>Edvinas Kesminas</a:t>
            </a:r>
          </a:p>
        </p:txBody>
      </p:sp>
      <p:pic>
        <p:nvPicPr>
          <p:cNvPr id="154" name="Picture Placeholder 16" descr="Picture Placeholder 16"/>
          <p:cNvPicPr>
            <a:picLocks noGrp="1" noChangeAspect="1"/>
          </p:cNvPicPr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xfrm>
            <a:off x="9866313" y="458787"/>
            <a:ext cx="1835151" cy="18351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48FB-084F-459B-88F8-C7D9FDEF65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569902" y="5930347"/>
            <a:ext cx="7050155" cy="927653"/>
          </a:xfrm>
        </p:spPr>
        <p:txBody>
          <a:bodyPr lIns="45719" tIns="45720" rIns="45719" bIns="45720" anchor="t">
            <a:norm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.NET framework'o apžvalga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755808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.NET platforma teikia gausią klasių biblioteką, žinomą kaip „Base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Class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Library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“ (BCL), kurioje yra didžiulis  komponentų ir funkcijų rinkinys. 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Ši biblioteka suteikia programuotojams paruoštų komponentų, kurie gali būti naudojami programose, be poreikio juos rašyti nuo pradžių.</a:t>
            </a:r>
            <a:endParaRPr lang="lt-LT" sz="1400">
              <a:solidFill>
                <a:prstClr val="black"/>
              </a:solidFill>
            </a:endParaRPr>
          </a:p>
        </p:txBody>
      </p:sp>
      <p:pic>
        <p:nvPicPr>
          <p:cNvPr id="6" name="Graphic 5" descr="A stack of books">
            <a:extLst>
              <a:ext uri="{FF2B5EF4-FFF2-40B4-BE49-F238E27FC236}">
                <a16:creationId xmlns:a16="http://schemas.microsoft.com/office/drawing/2014/main" id="{070A5B88-9EBA-D1B9-9EA6-34BD19B86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2754" y="13717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6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.NET framework'o apžvalga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755808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. Kitas svarbus aspektas yra .NET platformos palaikymas kryžminiam programiniam kodui. 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Tai reiškia, kad programuotojai gali kurti programas vienoje kalboje ir paleisti jas bet kurioje platformoje, kurioje yra įdiegtas .NET framework. 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Tai leidžia:</a:t>
            </a:r>
          </a:p>
          <a:p>
            <a:pPr marL="1200150" lvl="2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Sumažinti kodo dublikavimą </a:t>
            </a:r>
          </a:p>
          <a:p>
            <a:pPr marL="1200150" lvl="2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Išvengti didelio pertvarkymo poreikio, kai norima perkelti programą į kitą platformą.</a:t>
            </a: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5" name="Graphic 4" descr="Chemistry lab">
            <a:extLst>
              <a:ext uri="{FF2B5EF4-FFF2-40B4-BE49-F238E27FC236}">
                <a16:creationId xmlns:a16="http://schemas.microsoft.com/office/drawing/2014/main" id="{5DAC804D-9AC2-4766-5931-0B1E06BFA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25" y="460650"/>
            <a:ext cx="6148697" cy="61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.NET framework'o apžvalga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755808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.NET platforma taip pat turi galingą įrankių rinkinį, skirtą programų kūrimui, testavimui ir diegimui. 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„Visual Studio“ programinė įranga yra plačiai naudojama kūrimo aplinka .NET programoms kurti. Ji suteikia programuotojams patogią ir galingą sąsają, kuri padeda joms efektyviai kurti, testuoti ir diegti programas. 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Šie įrankiai prisideda prie programavimo proceso produktyvumo ir programų kokybės gerinimo.</a:t>
            </a: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3" name="Graphic 2" descr="Chemistry lab">
            <a:extLst>
              <a:ext uri="{FF2B5EF4-FFF2-40B4-BE49-F238E27FC236}">
                <a16:creationId xmlns:a16="http://schemas.microsoft.com/office/drawing/2014/main" id="{A5E32E4A-EE33-9BD0-157B-3DF25424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825" y="460650"/>
            <a:ext cx="6148697" cy="61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8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C# programavimo kalba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309606" y="2673752"/>
            <a:ext cx="720056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Paprasta sintaksė: </a:t>
            </a:r>
            <a:endParaRPr lang="en-US" sz="1600" kern="1200" spc="-1">
              <a:solidFill>
                <a:prstClr val="black"/>
              </a:solidFill>
              <a:ea typeface="+mn-lt"/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C# turi aiškią ir struktūrizuotą sintaksę, kurią galima lengvai suprasti ir rašyti. Tai padeda pradedantiesiems išmokti programuoti ir greitai rašyti efektyvų kodą.</a:t>
            </a:r>
            <a:endParaRPr lang="en-US" sz="1600" kern="1200" spc="-1">
              <a:solidFill>
                <a:prstClr val="black"/>
              </a:solidFill>
              <a:ea typeface="+mn-lt"/>
            </a:endParaRP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err="1">
                <a:solidFill>
                  <a:schemeClr val="tx1"/>
                </a:solidFill>
              </a:rPr>
              <a:t>Objektiškumo</a:t>
            </a:r>
            <a:r>
              <a:rPr lang="lt-LT" sz="1600">
                <a:solidFill>
                  <a:schemeClr val="tx1"/>
                </a:solidFill>
              </a:rPr>
              <a:t> (</a:t>
            </a:r>
            <a:r>
              <a:rPr lang="lt-LT" sz="1600" err="1">
                <a:solidFill>
                  <a:schemeClr val="tx1"/>
                </a:solidFill>
              </a:rPr>
              <a:t>Object</a:t>
            </a:r>
            <a:r>
              <a:rPr lang="lt-LT" sz="1600">
                <a:solidFill>
                  <a:schemeClr val="tx1"/>
                </a:solidFill>
              </a:rPr>
              <a:t> </a:t>
            </a:r>
            <a:r>
              <a:rPr lang="lt-LT" sz="1600" err="1">
                <a:solidFill>
                  <a:schemeClr val="tx1"/>
                </a:solidFill>
              </a:rPr>
              <a:t>Foundations</a:t>
            </a:r>
            <a:r>
              <a:rPr lang="lt-LT" sz="1600">
                <a:solidFill>
                  <a:schemeClr val="tx1"/>
                </a:solidFill>
              </a:rPr>
              <a:t>) pagrindai: 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yra </a:t>
            </a:r>
            <a:r>
              <a:rPr lang="lt-LT" sz="1600" err="1">
                <a:solidFill>
                  <a:schemeClr val="tx1"/>
                </a:solidFill>
              </a:rPr>
              <a:t>objektiškai</a:t>
            </a:r>
            <a:r>
              <a:rPr lang="lt-LT" sz="1600">
                <a:solidFill>
                  <a:schemeClr val="tx1"/>
                </a:solidFill>
              </a:rPr>
              <a:t> orientuota kalba, tai reiškia, kad ji padeda kurti programų struktūrą remiantis objektais. Šis principas yra plačiai naudojamas programavime, todėl pradedantiesiems tai yra puiki pradžia.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7" name="Picture 6" descr="A purple hexagon with a white letter c and a hashtag&#10;&#10;Description automatically generated with medium confidence">
            <a:extLst>
              <a:ext uri="{FF2B5EF4-FFF2-40B4-BE49-F238E27FC236}">
                <a16:creationId xmlns:a16="http://schemas.microsoft.com/office/drawing/2014/main" id="{0ABB6042-3383-E999-8D7B-24AF427F0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165811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17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C# programavimo kalba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720056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Didelės bendruomenės palaikymas: 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yra populiarus programavimo kalbos pasirinkimas, todėl yra didelė ir aktyvi bendruomenė, kurioje galite gauti pagalbos, dalintis žiniomis ir įgūdžiais.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Tinkamumas Windows ir kitoms platformoms: 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yra Microsoft kurta ir palaikoma programavimo kalba. Ji puikiai integruojasi su Windows operacine sistema ir Microsoft produktų ekosistema, todėl yra puikus pasirinkimas, jei planuojate kurti programas Windows platformai.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Didelės bibliotekų ir rėmėjų įrankių įvairovė: 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turi platų standartinių bibliotekų rinkinį, kuris padeda išplėsti programų funkcionalumą. Be to, yra daug įrankių ir bibliotekų, kurie yra paremti bendruomene ir palengvina programavimo procesą.</a:t>
            </a:r>
          </a:p>
        </p:txBody>
      </p:sp>
      <p:pic>
        <p:nvPicPr>
          <p:cNvPr id="4" name="Graphic 3" descr="Alien with one eye">
            <a:extLst>
              <a:ext uri="{FF2B5EF4-FFF2-40B4-BE49-F238E27FC236}">
                <a16:creationId xmlns:a16="http://schemas.microsoft.com/office/drawing/2014/main" id="{37D1102B-64FE-18C4-3FBB-B968F0F0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7318" y="2109406"/>
            <a:ext cx="1647825" cy="1743075"/>
          </a:xfrm>
          <a:prstGeom prst="rect">
            <a:avLst/>
          </a:prstGeom>
        </p:spPr>
      </p:pic>
      <p:pic>
        <p:nvPicPr>
          <p:cNvPr id="6" name="Graphic 5" descr="Person wearing sweater">
            <a:extLst>
              <a:ext uri="{FF2B5EF4-FFF2-40B4-BE49-F238E27FC236}">
                <a16:creationId xmlns:a16="http://schemas.microsoft.com/office/drawing/2014/main" id="{41838CB2-D2BE-03A1-E13F-EC6EF7FAD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121043" y="4853980"/>
            <a:ext cx="1400174" cy="1819275"/>
          </a:xfrm>
          <a:prstGeom prst="rect">
            <a:avLst/>
          </a:prstGeom>
        </p:spPr>
      </p:pic>
      <p:pic>
        <p:nvPicPr>
          <p:cNvPr id="8" name="Graphic 7" descr="Curly haired woman raising hand">
            <a:extLst>
              <a:ext uri="{FF2B5EF4-FFF2-40B4-BE49-F238E27FC236}">
                <a16:creationId xmlns:a16="http://schemas.microsoft.com/office/drawing/2014/main" id="{9BEED759-6D36-88F2-2D52-56C07C601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8952" y="4007661"/>
            <a:ext cx="1400175" cy="1771650"/>
          </a:xfrm>
          <a:prstGeom prst="rect">
            <a:avLst/>
          </a:prstGeom>
        </p:spPr>
      </p:pic>
      <p:pic>
        <p:nvPicPr>
          <p:cNvPr id="10" name="Graphic 9" descr="Woman holding a laptop">
            <a:extLst>
              <a:ext uri="{FF2B5EF4-FFF2-40B4-BE49-F238E27FC236}">
                <a16:creationId xmlns:a16="http://schemas.microsoft.com/office/drawing/2014/main" id="{0E0FF7CD-273B-DDE5-4C5F-B4BC91AE5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912577" y="2830873"/>
            <a:ext cx="181710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1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C# programavimo kalba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561140" y="2461730"/>
            <a:ext cx="720056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Didelė darbo galimybės: 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programuotojai yra labai pageidaujami rinkoje. Aplikuodami C# žinias, galite rasti darbą įmonėse su milžinišku programų kategorijų pasirinkimu.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Integruotas plėtinių palaikymas: 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programavimo kalba gali padėti integruojant arba kuriant savo plėtinius. Tai suteikia galimybę praplėsti C# galimybes ir optimizuoti programų rašymą.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Geras mokymosi kelias: </a:t>
            </a:r>
            <a:endParaRPr lang="en-US" sz="1600">
              <a:solidFill>
                <a:schemeClr val="tx1"/>
              </a:solidFill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C# yra puiki programa pradedantiesiems, norintiems tapti programuotojais. Ji suteikia aiškią struktūrą ir gerus pagrindus, kurie gali būti perkeliami į kitas programavimo kalbas.</a:t>
            </a:r>
          </a:p>
        </p:txBody>
      </p:sp>
      <p:pic>
        <p:nvPicPr>
          <p:cNvPr id="4" name="Graphic 3" descr="Pencils with eraser, sticky notes and pencil shavings">
            <a:extLst>
              <a:ext uri="{FF2B5EF4-FFF2-40B4-BE49-F238E27FC236}">
                <a16:creationId xmlns:a16="http://schemas.microsoft.com/office/drawing/2014/main" id="{3A2860A8-67A3-D1AF-1BAB-F6C52E33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90010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3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Visual Studio grafinės sąsajos analizė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73752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Patogumas ir patikimumas: 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Visual Studio yra puikiai optimizuota programavimo aplinka, kuri suteikia daugybę patogumų ir įrankių, kad būtų lengviau ir greičiau kurti programas. Be to, programa yra stabili ir patikima, užtikrinanti efektyvų darbą.</a:t>
            </a: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Geras C# palaikymas: 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Visual Studio suteikia galingus įrankius, skirtus C# programavimui. Jūs galite naudoti automatinį užbaigimą, klaidų tikrinimą, </a:t>
            </a:r>
            <a:r>
              <a:rPr lang="lt-LT" sz="1600" err="1">
                <a:solidFill>
                  <a:schemeClr val="tx1"/>
                </a:solidFill>
              </a:rPr>
              <a:t>debag'avimo</a:t>
            </a:r>
            <a:r>
              <a:rPr lang="lt-LT" sz="1600">
                <a:solidFill>
                  <a:schemeClr val="tx1"/>
                </a:solidFill>
              </a:rPr>
              <a:t> funkcijas ir daug daugiau, kad padidintumėte savo produktyvumą ir sumažintumėte klaidų riziką.</a:t>
            </a:r>
          </a:p>
        </p:txBody>
      </p:sp>
      <p:pic>
        <p:nvPicPr>
          <p:cNvPr id="5" name="Picture 4" descr="A picture containing graphics, purple, lilac, colorfulness&#10;&#10;Description automatically generated">
            <a:extLst>
              <a:ext uri="{FF2B5EF4-FFF2-40B4-BE49-F238E27FC236}">
                <a16:creationId xmlns:a16="http://schemas.microsoft.com/office/drawing/2014/main" id="{AE8F953D-3598-B3BC-75B5-294FA7389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16" y="2261289"/>
            <a:ext cx="3849624" cy="384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799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Visual Studio grafinės sąsajos analizė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6369136" y="2516452"/>
            <a:ext cx="573752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Integracija su kitomis technologijomis: 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Visual Studio turi puikias integracijas su kitomis Microsoft technologijomis, pavyzdžiui,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Azure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„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Cloud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“ platforma, SQL Server duomenų baze ir daug kitų. Tai suteikia daug galimybių kurti pilnai veikiančias programų sistemas.</a:t>
            </a:r>
          </a:p>
          <a:p>
            <a:pPr marL="285750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Didelės bendruomenės palaikymas: 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>
                <a:solidFill>
                  <a:schemeClr val="tx1"/>
                </a:solidFill>
              </a:rPr>
              <a:t>Kaip C#, taip ir Visual Studio yra plačiai naudojama ir populiari programavimo aplinka. Tai reiškia, kad yra didelė ir aktyvi bendruomenė, kurioje galite gauti pagalbos, dalintis žiniomis ir sužinoti naujų dalykų.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AF818-5B57-C037-C5B0-D02BF0F12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2" y="2432304"/>
            <a:ext cx="6234663" cy="3406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423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Darbas su C# projektu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956976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Atidarykite Visual Studio programą.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Pasirinkite „File" (Failas) meniu viršutinėje juostoje.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Iš kontekstinio meniu pasirinkite „New" (Naujas) ir po to „Project" (Projektas). Atsivers naujas dialogo langas „Create a new project" (Sukurti naują projektą).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Kairėje paieškos juostoje, įveskite „Console" (Konsolė) ir pasirinkite „Console App" (Konsolinė programa) šabloną.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Šalia „Location" (Vieta) nurodykite norimą projekto saugojimo vietą.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Nurodykite projekto pavadinimą „Name" (Pavadinimas).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Pasirinkite norimą „Solution name" (Sprendinio pavadinimas) arba palikite numatytąją reikšmę.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B82BF-5A12-789E-C9FF-FBB6DD5A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379" y="1919295"/>
            <a:ext cx="3286584" cy="752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666BCF77-630E-8CD3-C5E2-BE6BBFF3B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787941" y="1838385"/>
            <a:ext cx="1303230" cy="914400"/>
          </a:xfrm>
          <a:prstGeom prst="rect">
            <a:avLst/>
          </a:prstGeom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A0941A30-1E2B-52E2-A7EB-3C8E5E125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60497" flipH="1">
            <a:off x="10823581" y="2900740"/>
            <a:ext cx="986098" cy="691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3FF21-0082-E61D-45BE-FBFD78ACA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836" y="3692640"/>
            <a:ext cx="3571464" cy="729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BA2B314D-BF42-9CFC-E94E-B65790D3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695259" flipH="1">
            <a:off x="10124340" y="4577247"/>
            <a:ext cx="130323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EFFB57-24C8-70E6-6AAF-71993364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544" y="4936483"/>
            <a:ext cx="2330020" cy="1377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9190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Darbas su C# projektu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633188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 startAt="8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Pasirinkite norimą „Framework" (Pagrindų sistema) versiją. Dažniausiai pasirenkama naujausia galima versija.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 startAt="8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Patikrinkite, ar pasirinkta kalba yra „C#" ir jog šablonas yra „Console App" (Konsolinė programa).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 startAt="8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Spustelėkite mygtuką „Create" (Sukurti) apačioje, kad sukurtumėte naują projektą.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ClrTx/>
              <a:buSzTx/>
              <a:buFont typeface="+mj-lt"/>
              <a:buAutoNum type="arabicPeriod" startAt="8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Atsivers naujas konsolinės programos projektas su viena failo byla, kurioje yra pagrindinė programa.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CEF5-CF0C-99ED-9C88-8F70BD11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4" y="2666167"/>
            <a:ext cx="4347409" cy="762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4" descr="Back with solid fill">
            <a:extLst>
              <a:ext uri="{FF2B5EF4-FFF2-40B4-BE49-F238E27FC236}">
                <a16:creationId xmlns:a16="http://schemas.microsoft.com/office/drawing/2014/main" id="{54D977E3-6A8F-8CAC-1E1C-C37DA733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27502" flipH="1">
            <a:off x="8944763" y="3773209"/>
            <a:ext cx="130323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13BCE-1DEB-7916-4058-F51BA6171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404" y="4905654"/>
            <a:ext cx="1337903" cy="465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8575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err="1"/>
              <a:t>Susipa</a:t>
            </a:r>
            <a:r>
              <a:rPr lang="lt-LT" sz="3200"/>
              <a:t>žinimas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4530512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Prisistatymas – vardas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Pomėgis/veikla, be kurios neįsivaizduojate savo dienos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Patirtis IT ir kompiuteriuose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Kodėl pasirinkau 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C#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ir programavimą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?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Kokie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Jūsų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 l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ūkesčiai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po kurso?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endParaRPr lang="lt-LT" sz="1600" kern="1200" spc="-1">
              <a:solidFill>
                <a:prstClr val="black"/>
              </a:solidFill>
              <a:ea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7" name="Graphic 6" descr="A waving man">
            <a:extLst>
              <a:ext uri="{FF2B5EF4-FFF2-40B4-BE49-F238E27FC236}">
                <a16:creationId xmlns:a16="http://schemas.microsoft.com/office/drawing/2014/main" id="{0CD48247-F508-D090-466A-7374510A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3278" y="1129304"/>
            <a:ext cx="1613344" cy="4942793"/>
          </a:xfrm>
          <a:prstGeom prst="rect">
            <a:avLst/>
          </a:prstGeom>
        </p:spPr>
      </p:pic>
      <p:pic>
        <p:nvPicPr>
          <p:cNvPr id="10" name="Graphic 9" descr="Woman waving hand">
            <a:extLst>
              <a:ext uri="{FF2B5EF4-FFF2-40B4-BE49-F238E27FC236}">
                <a16:creationId xmlns:a16="http://schemas.microsoft.com/office/drawing/2014/main" id="{5DDE4022-471F-A860-7683-CA65E7176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787684" y="1473327"/>
            <a:ext cx="1613344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30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Paskaitos pavadinimas</a:t>
            </a:r>
            <a:endParaRPr lang="en-US"/>
          </a:p>
          <a:p>
            <a:endParaRPr lang="en-US" err="1"/>
          </a:p>
        </p:txBody>
      </p:sp>
      <p:grpSp>
        <p:nvGrpSpPr>
          <p:cNvPr id="8" name="Rounded Rectangle 4">
            <a:extLst>
              <a:ext uri="{FF2B5EF4-FFF2-40B4-BE49-F238E27FC236}">
                <a16:creationId xmlns:a16="http://schemas.microsoft.com/office/drawing/2014/main" id="{5E24B308-AB63-4D4F-A64A-7470555AB0D2}"/>
              </a:ext>
            </a:extLst>
          </p:cNvPr>
          <p:cNvGrpSpPr/>
          <p:nvPr/>
        </p:nvGrpSpPr>
        <p:grpSpPr>
          <a:xfrm>
            <a:off x="480002" y="898237"/>
            <a:ext cx="1835223" cy="464235"/>
            <a:chOff x="0" y="0"/>
            <a:chExt cx="1835221" cy="464234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B80362B3-9739-FF4D-8CCC-A04C04ED6CB9}"/>
                </a:ext>
              </a:extLst>
            </p:cNvPr>
            <p:cNvSpPr/>
            <p:nvPr/>
          </p:nvSpPr>
          <p:spPr>
            <a:xfrm>
              <a:off x="0" y="0"/>
              <a:ext cx="1835221" cy="46423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2 LYGIS">
              <a:extLst>
                <a:ext uri="{FF2B5EF4-FFF2-40B4-BE49-F238E27FC236}">
                  <a16:creationId xmlns:a16="http://schemas.microsoft.com/office/drawing/2014/main" id="{5370151D-47F6-1A41-84B1-BB942B57263B}"/>
                </a:ext>
              </a:extLst>
            </p:cNvPr>
            <p:cNvSpPr txBox="1"/>
            <p:nvPr/>
          </p:nvSpPr>
          <p:spPr>
            <a:xfrm>
              <a:off x="113705" y="62841"/>
              <a:ext cx="160781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EFFFF"/>
                  </a:solidFill>
                </a:defRPr>
              </a:lvl1pPr>
            </a:lstStyle>
            <a:p>
              <a:r>
                <a:rPr lang="lt-LT"/>
                <a:t>Užduotis nr. 1</a:t>
              </a:r>
              <a:endParaRPr/>
            </a:p>
          </p:txBody>
        </p:sp>
      </p:grpSp>
      <p:pic>
        <p:nvPicPr>
          <p:cNvPr id="6" name="Picture Placeholder 2" descr="Picture Placeholder 2">
            <a:extLst>
              <a:ext uri="{FF2B5EF4-FFF2-40B4-BE49-F238E27FC236}">
                <a16:creationId xmlns:a16="http://schemas.microsoft.com/office/drawing/2014/main" id="{9BD39082-EE2F-9B4F-A3C9-2A11A9B5629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80002" y="1441475"/>
            <a:ext cx="11231996" cy="52282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93EA32-1E5C-4940-ABB7-ACA92E12BC62}"/>
              </a:ext>
            </a:extLst>
          </p:cNvPr>
          <p:cNvSpPr txBox="1">
            <a:spLocks/>
          </p:cNvSpPr>
          <p:nvPr/>
        </p:nvSpPr>
        <p:spPr>
          <a:xfrm>
            <a:off x="594095" y="1832383"/>
            <a:ext cx="4435105" cy="456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9" tIns="45720" rIns="9143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−"/>
            </a:pPr>
            <a:r>
              <a:rPr lang="en-US" sz="1400">
                <a:solidFill>
                  <a:schemeClr val="tx1"/>
                </a:solidFill>
                <a:latin typeface="Courier New"/>
              </a:rPr>
              <a:t>Para</a:t>
            </a:r>
            <a:r>
              <a:rPr lang="lt-LT" sz="1400">
                <a:solidFill>
                  <a:schemeClr val="tx1"/>
                </a:solidFill>
                <a:latin typeface="Courier New"/>
              </a:rPr>
              <a:t>šykite programą taip, kad ekrane pamatytume dešinėje pusėje pavaizduotą paveiksliuką</a:t>
            </a: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988FB-F2D0-C648-780E-238CFD98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64" y="1832383"/>
            <a:ext cx="5171255" cy="2680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2271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Paskaitos pavadinimas</a:t>
            </a:r>
            <a:endParaRPr lang="en-US"/>
          </a:p>
          <a:p>
            <a:endParaRPr lang="en-US" err="1"/>
          </a:p>
        </p:txBody>
      </p:sp>
      <p:grpSp>
        <p:nvGrpSpPr>
          <p:cNvPr id="8" name="Rounded Rectangle 4">
            <a:extLst>
              <a:ext uri="{FF2B5EF4-FFF2-40B4-BE49-F238E27FC236}">
                <a16:creationId xmlns:a16="http://schemas.microsoft.com/office/drawing/2014/main" id="{5E24B308-AB63-4D4F-A64A-7470555AB0D2}"/>
              </a:ext>
            </a:extLst>
          </p:cNvPr>
          <p:cNvGrpSpPr/>
          <p:nvPr/>
        </p:nvGrpSpPr>
        <p:grpSpPr>
          <a:xfrm>
            <a:off x="480002" y="898237"/>
            <a:ext cx="1835223" cy="464235"/>
            <a:chOff x="0" y="0"/>
            <a:chExt cx="1835221" cy="464234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B80362B3-9739-FF4D-8CCC-A04C04ED6CB9}"/>
                </a:ext>
              </a:extLst>
            </p:cNvPr>
            <p:cNvSpPr/>
            <p:nvPr/>
          </p:nvSpPr>
          <p:spPr>
            <a:xfrm>
              <a:off x="0" y="0"/>
              <a:ext cx="1835221" cy="46423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2 LYGIS">
              <a:extLst>
                <a:ext uri="{FF2B5EF4-FFF2-40B4-BE49-F238E27FC236}">
                  <a16:creationId xmlns:a16="http://schemas.microsoft.com/office/drawing/2014/main" id="{5370151D-47F6-1A41-84B1-BB942B57263B}"/>
                </a:ext>
              </a:extLst>
            </p:cNvPr>
            <p:cNvSpPr txBox="1"/>
            <p:nvPr/>
          </p:nvSpPr>
          <p:spPr>
            <a:xfrm>
              <a:off x="113705" y="62841"/>
              <a:ext cx="160781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EFFFF"/>
                  </a:solidFill>
                </a:defRPr>
              </a:lvl1pPr>
            </a:lstStyle>
            <a:p>
              <a:r>
                <a:rPr lang="lt-LT"/>
                <a:t>Užduotis nr. 2</a:t>
              </a:r>
              <a:endParaRPr/>
            </a:p>
          </p:txBody>
        </p:sp>
      </p:grpSp>
      <p:pic>
        <p:nvPicPr>
          <p:cNvPr id="6" name="Picture Placeholder 2" descr="Picture Placeholder 2">
            <a:extLst>
              <a:ext uri="{FF2B5EF4-FFF2-40B4-BE49-F238E27FC236}">
                <a16:creationId xmlns:a16="http://schemas.microsoft.com/office/drawing/2014/main" id="{9BD39082-EE2F-9B4F-A3C9-2A11A9B5629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80002" y="1441475"/>
            <a:ext cx="11231996" cy="52282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93EA32-1E5C-4940-ABB7-ACA92E12BC62}"/>
              </a:ext>
            </a:extLst>
          </p:cNvPr>
          <p:cNvSpPr txBox="1">
            <a:spLocks/>
          </p:cNvSpPr>
          <p:nvPr/>
        </p:nvSpPr>
        <p:spPr>
          <a:xfrm>
            <a:off x="594095" y="1832383"/>
            <a:ext cx="5943865" cy="456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91439" tIns="45720" rIns="9143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−"/>
            </a:pPr>
            <a:r>
              <a:rPr lang="en-US" sz="1400">
                <a:solidFill>
                  <a:schemeClr val="tx1"/>
                </a:solidFill>
                <a:latin typeface="Courier New"/>
              </a:rPr>
              <a:t>Para</a:t>
            </a:r>
            <a:r>
              <a:rPr lang="lt-LT" sz="1400">
                <a:solidFill>
                  <a:schemeClr val="tx1"/>
                </a:solidFill>
                <a:latin typeface="Courier New"/>
              </a:rPr>
              <a:t>šykite programą taip, kad ekrane pamatytume dešinėje pusėje pavaizduotą paveiksliuką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A069D-5F95-1FEE-7E61-976CAA4E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3" y="1823305"/>
            <a:ext cx="3994197" cy="314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5429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Paskaitos pavadinimas</a:t>
            </a:r>
            <a:endParaRPr lang="en-US"/>
          </a:p>
          <a:p>
            <a:endParaRPr lang="en-US" err="1"/>
          </a:p>
        </p:txBody>
      </p:sp>
      <p:grpSp>
        <p:nvGrpSpPr>
          <p:cNvPr id="8" name="Rounded Rectangle 4">
            <a:extLst>
              <a:ext uri="{FF2B5EF4-FFF2-40B4-BE49-F238E27FC236}">
                <a16:creationId xmlns:a16="http://schemas.microsoft.com/office/drawing/2014/main" id="{5E24B308-AB63-4D4F-A64A-7470555AB0D2}"/>
              </a:ext>
            </a:extLst>
          </p:cNvPr>
          <p:cNvGrpSpPr/>
          <p:nvPr/>
        </p:nvGrpSpPr>
        <p:grpSpPr>
          <a:xfrm>
            <a:off x="480002" y="898237"/>
            <a:ext cx="1835223" cy="464235"/>
            <a:chOff x="0" y="0"/>
            <a:chExt cx="1835221" cy="464234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B80362B3-9739-FF4D-8CCC-A04C04ED6CB9}"/>
                </a:ext>
              </a:extLst>
            </p:cNvPr>
            <p:cNvSpPr/>
            <p:nvPr/>
          </p:nvSpPr>
          <p:spPr>
            <a:xfrm>
              <a:off x="0" y="0"/>
              <a:ext cx="1835221" cy="46423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2 LYGIS">
              <a:extLst>
                <a:ext uri="{FF2B5EF4-FFF2-40B4-BE49-F238E27FC236}">
                  <a16:creationId xmlns:a16="http://schemas.microsoft.com/office/drawing/2014/main" id="{5370151D-47F6-1A41-84B1-BB942B57263B}"/>
                </a:ext>
              </a:extLst>
            </p:cNvPr>
            <p:cNvSpPr txBox="1"/>
            <p:nvPr/>
          </p:nvSpPr>
          <p:spPr>
            <a:xfrm>
              <a:off x="113705" y="62841"/>
              <a:ext cx="160781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EFFFF"/>
                  </a:solidFill>
                </a:defRPr>
              </a:lvl1pPr>
            </a:lstStyle>
            <a:p>
              <a:r>
                <a:rPr lang="lt-LT"/>
                <a:t>Užduotis nr. </a:t>
              </a:r>
              <a:r>
                <a:rPr lang="en-US"/>
                <a:t>3</a:t>
              </a:r>
              <a:endParaRPr/>
            </a:p>
          </p:txBody>
        </p:sp>
      </p:grpSp>
      <p:pic>
        <p:nvPicPr>
          <p:cNvPr id="6" name="Picture Placeholder 2" descr="Picture Placeholder 2">
            <a:extLst>
              <a:ext uri="{FF2B5EF4-FFF2-40B4-BE49-F238E27FC236}">
                <a16:creationId xmlns:a16="http://schemas.microsoft.com/office/drawing/2014/main" id="{9BD39082-EE2F-9B4F-A3C9-2A11A9B5629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80002" y="1441475"/>
            <a:ext cx="11231996" cy="52282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93EA32-1E5C-4940-ABB7-ACA92E12BC62}"/>
              </a:ext>
            </a:extLst>
          </p:cNvPr>
          <p:cNvSpPr txBox="1">
            <a:spLocks/>
          </p:cNvSpPr>
          <p:nvPr/>
        </p:nvSpPr>
        <p:spPr>
          <a:xfrm>
            <a:off x="594095" y="1832383"/>
            <a:ext cx="5943865" cy="456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9" tIns="45720" rIns="9143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−"/>
            </a:pPr>
            <a:r>
              <a:rPr lang="en-US" sz="1400">
                <a:solidFill>
                  <a:schemeClr val="tx1"/>
                </a:solidFill>
                <a:latin typeface="Courier New"/>
              </a:rPr>
              <a:t>Para</a:t>
            </a:r>
            <a:r>
              <a:rPr lang="lt-LT" sz="1400">
                <a:solidFill>
                  <a:schemeClr val="tx1"/>
                </a:solidFill>
                <a:latin typeface="Courier New"/>
              </a:rPr>
              <a:t>šykite programą taip, kad ekrane pamatytume dešinėje pusėje pavaizduotą paveiksliuką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D96C5-B282-CA5B-4E9C-36F5B2C0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63" y="3804842"/>
            <a:ext cx="8855370" cy="19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3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Paskaitos pavadinimas</a:t>
            </a:r>
            <a:endParaRPr lang="en-US"/>
          </a:p>
          <a:p>
            <a:endParaRPr lang="en-US" err="1"/>
          </a:p>
        </p:txBody>
      </p:sp>
      <p:grpSp>
        <p:nvGrpSpPr>
          <p:cNvPr id="8" name="Rounded Rectangle 4">
            <a:extLst>
              <a:ext uri="{FF2B5EF4-FFF2-40B4-BE49-F238E27FC236}">
                <a16:creationId xmlns:a16="http://schemas.microsoft.com/office/drawing/2014/main" id="{5E24B308-AB63-4D4F-A64A-7470555AB0D2}"/>
              </a:ext>
            </a:extLst>
          </p:cNvPr>
          <p:cNvGrpSpPr/>
          <p:nvPr/>
        </p:nvGrpSpPr>
        <p:grpSpPr>
          <a:xfrm>
            <a:off x="480002" y="898237"/>
            <a:ext cx="1835223" cy="464235"/>
            <a:chOff x="0" y="0"/>
            <a:chExt cx="1835221" cy="464234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B80362B3-9739-FF4D-8CCC-A04C04ED6CB9}"/>
                </a:ext>
              </a:extLst>
            </p:cNvPr>
            <p:cNvSpPr/>
            <p:nvPr/>
          </p:nvSpPr>
          <p:spPr>
            <a:xfrm>
              <a:off x="0" y="0"/>
              <a:ext cx="1835221" cy="46423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2 LYGIS">
              <a:extLst>
                <a:ext uri="{FF2B5EF4-FFF2-40B4-BE49-F238E27FC236}">
                  <a16:creationId xmlns:a16="http://schemas.microsoft.com/office/drawing/2014/main" id="{5370151D-47F6-1A41-84B1-BB942B57263B}"/>
                </a:ext>
              </a:extLst>
            </p:cNvPr>
            <p:cNvSpPr txBox="1"/>
            <p:nvPr/>
          </p:nvSpPr>
          <p:spPr>
            <a:xfrm>
              <a:off x="113705" y="62841"/>
              <a:ext cx="160781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EFFFF"/>
                  </a:solidFill>
                </a:defRPr>
              </a:lvl1pPr>
            </a:lstStyle>
            <a:p>
              <a:r>
                <a:rPr lang="lt-LT"/>
                <a:t>Užduotis nr. </a:t>
              </a:r>
              <a:r>
                <a:rPr lang="en-US"/>
                <a:t>4</a:t>
              </a:r>
              <a:endParaRPr/>
            </a:p>
          </p:txBody>
        </p:sp>
      </p:grpSp>
      <p:pic>
        <p:nvPicPr>
          <p:cNvPr id="6" name="Picture Placeholder 2" descr="Picture Placeholder 2">
            <a:extLst>
              <a:ext uri="{FF2B5EF4-FFF2-40B4-BE49-F238E27FC236}">
                <a16:creationId xmlns:a16="http://schemas.microsoft.com/office/drawing/2014/main" id="{9BD39082-EE2F-9B4F-A3C9-2A11A9B5629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480002" y="1441475"/>
            <a:ext cx="11231996" cy="52282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93EA32-1E5C-4940-ABB7-ACA92E12BC62}"/>
              </a:ext>
            </a:extLst>
          </p:cNvPr>
          <p:cNvSpPr txBox="1">
            <a:spLocks/>
          </p:cNvSpPr>
          <p:nvPr/>
        </p:nvSpPr>
        <p:spPr>
          <a:xfrm>
            <a:off x="594095" y="1832383"/>
            <a:ext cx="6172465" cy="456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9" tIns="45720" rIns="9143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−"/>
            </a:pPr>
            <a:r>
              <a:rPr lang="en-US" sz="1400">
                <a:solidFill>
                  <a:schemeClr val="tx1"/>
                </a:solidFill>
                <a:latin typeface="Courier New"/>
              </a:rPr>
              <a:t>Para</a:t>
            </a:r>
            <a:r>
              <a:rPr lang="lt-LT" sz="1400">
                <a:solidFill>
                  <a:schemeClr val="tx1"/>
                </a:solidFill>
                <a:latin typeface="Courier New"/>
              </a:rPr>
              <a:t>šykite programą taip, kad ekrane pamatytume dešinėje pusėje pavaizduotą paveiksliuką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F18F5-0FA5-FAD9-F02F-64B6342A6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31" y="1832383"/>
            <a:ext cx="4216505" cy="379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8614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Darbas su C# projektu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207168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Baziniai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 </a:t>
            </a: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kintam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ųjų tipai: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Int – Sveikasis skaičius</a:t>
            </a:r>
          </a:p>
          <a:p>
            <a:pPr marL="1200150" lvl="2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Tai duomenų tipas, kuris reprezentuoja sveikuosius skaičius be jokios trupmeninės ar dešimtainės dalies. "Int" duomenų tipas gali saugoti tiek teigiamus, tiek neigiamus skaičius tam tikrame diapazone.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D3F83-7B61-9274-847D-690D3182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96" y="2226152"/>
            <a:ext cx="6016732" cy="1806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445B2-1FBD-AB06-1ADD-2D2019FDE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699" y="5258018"/>
            <a:ext cx="3048425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99C52413-C7D3-FCBF-A8F0-B3C813D5F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27502" flipH="1">
            <a:off x="10043102" y="4447807"/>
            <a:ext cx="856340" cy="6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0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Darbas su C# projektu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6706784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Baziniai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 </a:t>
            </a: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kintam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ųjų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tipai:</a:t>
            </a:r>
            <a:endParaRPr lang="en-US" sz="1600" kern="1200" spc="-1">
              <a:solidFill>
                <a:prstClr val="black"/>
              </a:solidFill>
              <a:ea typeface="+mn-lt"/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String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 – </a:t>
            </a: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Teksto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 </a:t>
            </a: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eilut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ė arba simbolių seka</a:t>
            </a:r>
          </a:p>
          <a:p>
            <a:pPr marL="1200150" lvl="2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Tai duomenų tipas, naudojamas saugoti ir manipuliuoti teksto informaciją. Teksto eilutės gali būti sudarytos iš bet kokių simbolių, tokių kaip raidės, skaičiai, specialūs simboliai ir pan.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CCB53-EC04-1171-F458-17DC8362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44" y="1818524"/>
            <a:ext cx="6539915" cy="1423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B6911-091B-1CEC-0B71-26AA858C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198" y="4138771"/>
            <a:ext cx="3562847" cy="885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17BF8C64-DE50-F3BA-938E-C07DE2A9F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27502" flipH="1">
            <a:off x="10116254" y="3451473"/>
            <a:ext cx="856340" cy="6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97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Paskaitos pavadinimas</a:t>
            </a:r>
            <a:endParaRPr lang="en-US"/>
          </a:p>
          <a:p>
            <a:endParaRPr lang="en-US" err="1"/>
          </a:p>
        </p:txBody>
      </p:sp>
      <p:grpSp>
        <p:nvGrpSpPr>
          <p:cNvPr id="8" name="Rounded Rectangle 4">
            <a:extLst>
              <a:ext uri="{FF2B5EF4-FFF2-40B4-BE49-F238E27FC236}">
                <a16:creationId xmlns:a16="http://schemas.microsoft.com/office/drawing/2014/main" id="{5E24B308-AB63-4D4F-A64A-7470555AB0D2}"/>
              </a:ext>
            </a:extLst>
          </p:cNvPr>
          <p:cNvGrpSpPr/>
          <p:nvPr/>
        </p:nvGrpSpPr>
        <p:grpSpPr>
          <a:xfrm>
            <a:off x="480002" y="898237"/>
            <a:ext cx="1835223" cy="464235"/>
            <a:chOff x="0" y="0"/>
            <a:chExt cx="1835221" cy="464234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B80362B3-9739-FF4D-8CCC-A04C04ED6CB9}"/>
                </a:ext>
              </a:extLst>
            </p:cNvPr>
            <p:cNvSpPr/>
            <p:nvPr/>
          </p:nvSpPr>
          <p:spPr>
            <a:xfrm>
              <a:off x="0" y="0"/>
              <a:ext cx="1835221" cy="46423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2 LYGIS">
              <a:extLst>
                <a:ext uri="{FF2B5EF4-FFF2-40B4-BE49-F238E27FC236}">
                  <a16:creationId xmlns:a16="http://schemas.microsoft.com/office/drawing/2014/main" id="{5370151D-47F6-1A41-84B1-BB942B57263B}"/>
                </a:ext>
              </a:extLst>
            </p:cNvPr>
            <p:cNvSpPr txBox="1"/>
            <p:nvPr/>
          </p:nvSpPr>
          <p:spPr>
            <a:xfrm>
              <a:off x="113705" y="62841"/>
              <a:ext cx="160781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EFFFF"/>
                  </a:solidFill>
                </a:defRPr>
              </a:lvl1pPr>
            </a:lstStyle>
            <a:p>
              <a:r>
                <a:rPr lang="lt-LT"/>
                <a:t>Užduotis nr. </a:t>
              </a:r>
              <a:r>
                <a:rPr lang="en-US"/>
                <a:t>5</a:t>
              </a:r>
              <a:endParaRPr/>
            </a:p>
          </p:txBody>
        </p:sp>
      </p:grpSp>
      <p:pic>
        <p:nvPicPr>
          <p:cNvPr id="6" name="Picture Placeholder 2" descr="Picture Placeholder 2">
            <a:extLst>
              <a:ext uri="{FF2B5EF4-FFF2-40B4-BE49-F238E27FC236}">
                <a16:creationId xmlns:a16="http://schemas.microsoft.com/office/drawing/2014/main" id="{9BD39082-EE2F-9B4F-A3C9-2A11A9B5629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480002" y="1441475"/>
            <a:ext cx="11231996" cy="52282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93EA32-1E5C-4940-ABB7-ACA92E12BC62}"/>
              </a:ext>
            </a:extLst>
          </p:cNvPr>
          <p:cNvSpPr txBox="1">
            <a:spLocks/>
          </p:cNvSpPr>
          <p:nvPr/>
        </p:nvSpPr>
        <p:spPr>
          <a:xfrm>
            <a:off x="594095" y="1832383"/>
            <a:ext cx="6172465" cy="456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91439" tIns="45720" rIns="9143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−"/>
            </a:pPr>
            <a:r>
              <a:rPr lang="en-US" sz="1400">
                <a:solidFill>
                  <a:schemeClr val="tx1"/>
                </a:solidFill>
                <a:latin typeface="Courier New"/>
              </a:rPr>
              <a:t>Para</a:t>
            </a:r>
            <a:r>
              <a:rPr lang="lt-LT" sz="1400" err="1">
                <a:solidFill>
                  <a:schemeClr val="tx1"/>
                </a:solidFill>
                <a:latin typeface="Courier New"/>
              </a:rPr>
              <a:t>šykite</a:t>
            </a:r>
            <a:r>
              <a:rPr lang="lt-LT" sz="1400">
                <a:solidFill>
                  <a:schemeClr val="tx1"/>
                </a:solidFill>
                <a:latin typeface="Courier New"/>
              </a:rPr>
              <a:t> programą taip, kad ekrane pamatytume dešinėje pusėje pavaizduotą paveiksliuką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.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Kiekis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turėtų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būti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saugomas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sveikojo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skaičiaus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kintamojo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tipe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,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likę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kintamieji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turi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būti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simbolių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eilutės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.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A31834-57A7-D28D-3AE4-8B52CCBD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960" y="1832383"/>
            <a:ext cx="3057952" cy="1114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343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lt-LT"/>
              <a:t>Paskaitos pavadinimas</a:t>
            </a:r>
            <a:endParaRPr lang="en-US"/>
          </a:p>
          <a:p>
            <a:endParaRPr lang="en-US" err="1"/>
          </a:p>
        </p:txBody>
      </p:sp>
      <p:grpSp>
        <p:nvGrpSpPr>
          <p:cNvPr id="8" name="Rounded Rectangle 4">
            <a:extLst>
              <a:ext uri="{FF2B5EF4-FFF2-40B4-BE49-F238E27FC236}">
                <a16:creationId xmlns:a16="http://schemas.microsoft.com/office/drawing/2014/main" id="{5E24B308-AB63-4D4F-A64A-7470555AB0D2}"/>
              </a:ext>
            </a:extLst>
          </p:cNvPr>
          <p:cNvGrpSpPr/>
          <p:nvPr/>
        </p:nvGrpSpPr>
        <p:grpSpPr>
          <a:xfrm>
            <a:off x="480002" y="898237"/>
            <a:ext cx="1835223" cy="464235"/>
            <a:chOff x="0" y="0"/>
            <a:chExt cx="1835221" cy="464234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B80362B3-9739-FF4D-8CCC-A04C04ED6CB9}"/>
                </a:ext>
              </a:extLst>
            </p:cNvPr>
            <p:cNvSpPr/>
            <p:nvPr/>
          </p:nvSpPr>
          <p:spPr>
            <a:xfrm>
              <a:off x="0" y="0"/>
              <a:ext cx="1835221" cy="46423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2 LYGIS">
              <a:extLst>
                <a:ext uri="{FF2B5EF4-FFF2-40B4-BE49-F238E27FC236}">
                  <a16:creationId xmlns:a16="http://schemas.microsoft.com/office/drawing/2014/main" id="{5370151D-47F6-1A41-84B1-BB942B57263B}"/>
                </a:ext>
              </a:extLst>
            </p:cNvPr>
            <p:cNvSpPr txBox="1"/>
            <p:nvPr/>
          </p:nvSpPr>
          <p:spPr>
            <a:xfrm>
              <a:off x="113705" y="62841"/>
              <a:ext cx="1607810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FEFFFF"/>
                  </a:solidFill>
                </a:defRPr>
              </a:lvl1pPr>
            </a:lstStyle>
            <a:p>
              <a:r>
                <a:rPr lang="lt-LT"/>
                <a:t>Užduotis nr. </a:t>
              </a:r>
              <a:r>
                <a:rPr lang="en-US"/>
                <a:t>6</a:t>
              </a:r>
              <a:endParaRPr/>
            </a:p>
          </p:txBody>
        </p:sp>
      </p:grpSp>
      <p:pic>
        <p:nvPicPr>
          <p:cNvPr id="6" name="Picture Placeholder 2" descr="Picture Placeholder 2">
            <a:extLst>
              <a:ext uri="{FF2B5EF4-FFF2-40B4-BE49-F238E27FC236}">
                <a16:creationId xmlns:a16="http://schemas.microsoft.com/office/drawing/2014/main" id="{9BD39082-EE2F-9B4F-A3C9-2A11A9B5629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480002" y="1441475"/>
            <a:ext cx="11231996" cy="522826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93EA32-1E5C-4940-ABB7-ACA92E12BC62}"/>
              </a:ext>
            </a:extLst>
          </p:cNvPr>
          <p:cNvSpPr txBox="1">
            <a:spLocks/>
          </p:cNvSpPr>
          <p:nvPr/>
        </p:nvSpPr>
        <p:spPr>
          <a:xfrm>
            <a:off x="594095" y="1832383"/>
            <a:ext cx="6172465" cy="456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9" tIns="45720" rIns="91439" bIns="45720" anchor="t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−"/>
            </a:pPr>
            <a:r>
              <a:rPr lang="en-US" sz="1400">
                <a:solidFill>
                  <a:schemeClr val="tx1"/>
                </a:solidFill>
                <a:latin typeface="Courier New"/>
              </a:rPr>
              <a:t>Para</a:t>
            </a:r>
            <a:r>
              <a:rPr lang="lt-LT" sz="1400" err="1">
                <a:solidFill>
                  <a:schemeClr val="tx1"/>
                </a:solidFill>
                <a:latin typeface="Courier New"/>
              </a:rPr>
              <a:t>šykite</a:t>
            </a:r>
            <a:r>
              <a:rPr lang="lt-LT" sz="1400">
                <a:solidFill>
                  <a:schemeClr val="tx1"/>
                </a:solidFill>
                <a:latin typeface="Courier New"/>
              </a:rPr>
              <a:t> programą taip, kad ekrane pamatytume dešinėje pusėje pavaizduotą paveiksliuką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.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Amžius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turėtų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būti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saugomas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sveikojo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skaičiaus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kintamojo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tipe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,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likę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kintamieji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turi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 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būti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simbolių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Courier New"/>
              </a:rPr>
              <a:t>eilutės</a:t>
            </a:r>
            <a:r>
              <a:rPr lang="en-US" sz="1400">
                <a:solidFill>
                  <a:schemeClr val="tx1"/>
                </a:solidFill>
                <a:latin typeface="Courier New"/>
              </a:rPr>
              <a:t>.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8E1AA-0DD4-3413-5128-EAC89C1C2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256" y="2181051"/>
            <a:ext cx="3610479" cy="1247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243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Kodo talpinimas - GitHub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108591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600" kern="1200" spc="-1" err="1">
                <a:solidFill>
                  <a:prstClr val="black"/>
                </a:solidFill>
                <a:ea typeface="+mn-lt"/>
              </a:rPr>
              <a:t>Einame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 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į </a:t>
            </a:r>
            <a:r>
              <a:rPr lang="lt-LT" sz="1600" kern="1200" spc="-1">
                <a:solidFill>
                  <a:prstClr val="black"/>
                </a:solidFill>
                <a:ea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www.google.lt</a:t>
            </a:r>
            <a:endParaRPr lang="lt-LT" sz="1600" kern="1200" spc="-1">
              <a:solidFill>
                <a:prstClr val="black"/>
              </a:solidFill>
              <a:ea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Įvedame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GitHub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Spaudžiame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Sign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up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Sekame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žingnius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ir registruojamės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Atsiunčiam mokytojui savo e-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mail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, kurį naudojote,</a:t>
            </a:r>
            <a:br>
              <a:rPr lang="lt-LT" sz="1600" kern="1200" spc="-1">
                <a:ea typeface="+mn-lt"/>
              </a:rPr>
            </a:br>
            <a:r>
              <a:rPr lang="lt-LT" sz="1600" kern="1200" spc="-1">
                <a:solidFill>
                  <a:prstClr val="black"/>
                </a:solidFill>
                <a:ea typeface="+mn-lt"/>
              </a:rPr>
              <a:t>kad galėtų pakviesti į prieigą prie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repozitorijos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052E-3986-7B10-E1EA-58E1E182C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652" y="2441448"/>
            <a:ext cx="5861848" cy="211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90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80240" y="460800"/>
            <a:ext cx="5614920" cy="452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720" rIns="45720" bIns="45720" anchor="t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200"/>
              <a:t>.NET</a:t>
            </a:r>
            <a:endParaRPr lang="en-US" sz="1200" err="1"/>
          </a:p>
        </p:txBody>
      </p:sp>
      <p:sp>
        <p:nvSpPr>
          <p:cNvPr id="330" name="CustomShape 2"/>
          <p:cNvSpPr/>
          <p:nvPr/>
        </p:nvSpPr>
        <p:spPr>
          <a:xfrm>
            <a:off x="1160352" y="2675160"/>
            <a:ext cx="3750120" cy="285062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720" rIns="45720" bIns="4572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60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hlinkClick r:id="rId2"/>
              </a:rPr>
              <a:t>www.google.lt</a:t>
            </a:r>
            <a:endParaRPr kumimoji="0" lang="lt-LT" sz="160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60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hlinkClick r:id="rId3"/>
              </a:rPr>
              <a:t>https://github.com</a:t>
            </a:r>
            <a:r>
              <a:rPr kumimoji="0" lang="lt-LT" sz="160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60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hlinkClick r:id="rId4"/>
              </a:rPr>
              <a:t>https://git-scm.com/downloads</a:t>
            </a:r>
            <a:endParaRPr kumimoji="0" lang="lt-LT" sz="160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60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hlinkClick r:id="rId5"/>
              </a:rPr>
              <a:t>https://learn.microsoft.com/en-us/dotnet/csharp/</a:t>
            </a:r>
            <a:endParaRPr lang="en-US" sz="1600" kern="1200" spc="-1">
              <a:solidFill>
                <a:prstClr val="black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sz="160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hlinkClick r:id="rId6"/>
              </a:rPr>
              <a:t>https://visualstudio.microsoft.com/downloads/</a:t>
            </a:r>
            <a:endParaRPr kumimoji="0" lang="en-US" sz="160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60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281760" y="2171520"/>
            <a:ext cx="3750120" cy="503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720" rIns="45720" bIns="4572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343080" y="913680"/>
            <a:ext cx="2342880" cy="136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1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Nuorodos</a:t>
            </a:r>
            <a:endParaRPr kumimoji="0" lang="lt-LT" sz="3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Graphic 2" descr="Connected with solid fill">
            <a:extLst>
              <a:ext uri="{FF2B5EF4-FFF2-40B4-BE49-F238E27FC236}">
                <a16:creationId xmlns:a16="http://schemas.microsoft.com/office/drawing/2014/main" id="{E70F5D4F-877C-0AC0-5363-E58AB0771E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6272" y="1954800"/>
            <a:ext cx="2342880" cy="2342880"/>
          </a:xfrm>
          <a:prstGeom prst="rect">
            <a:avLst/>
          </a:prstGeom>
        </p:spPr>
      </p:pic>
      <p:pic>
        <p:nvPicPr>
          <p:cNvPr id="5" name="Graphic 4" descr="Connected with solid fill">
            <a:extLst>
              <a:ext uri="{FF2B5EF4-FFF2-40B4-BE49-F238E27FC236}">
                <a16:creationId xmlns:a16="http://schemas.microsoft.com/office/drawing/2014/main" id="{A634F042-ED2E-5D91-D0BE-DA3598E89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240240" y="3588840"/>
            <a:ext cx="2342880" cy="2342880"/>
          </a:xfrm>
          <a:prstGeom prst="rect">
            <a:avLst/>
          </a:prstGeom>
        </p:spPr>
      </p:pic>
      <p:pic>
        <p:nvPicPr>
          <p:cNvPr id="6" name="Graphic 5" descr="Connected with solid fill">
            <a:extLst>
              <a:ext uri="{FF2B5EF4-FFF2-40B4-BE49-F238E27FC236}">
                <a16:creationId xmlns:a16="http://schemas.microsoft.com/office/drawing/2014/main" id="{D91BC6C1-5205-4965-5C12-907B656439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613424" y="1366560"/>
            <a:ext cx="2342880" cy="2342880"/>
          </a:xfrm>
          <a:prstGeom prst="rect">
            <a:avLst/>
          </a:prstGeom>
        </p:spPr>
      </p:pic>
      <p:pic>
        <p:nvPicPr>
          <p:cNvPr id="7" name="Graphic 6" descr="Connected with solid fill">
            <a:extLst>
              <a:ext uri="{FF2B5EF4-FFF2-40B4-BE49-F238E27FC236}">
                <a16:creationId xmlns:a16="http://schemas.microsoft.com/office/drawing/2014/main" id="{DF77B877-1A4B-4E31-8F42-AD928689D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3120" y="3269161"/>
            <a:ext cx="2342880" cy="234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Susitarimai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9204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Pamokų lankomumo žymėjimas vyks praėjus 20min</a:t>
            </a:r>
            <a:br>
              <a:rPr lang="lt-LT" sz="1600" kern="1200" spc="-1">
                <a:ea typeface="+mn-lt"/>
              </a:rPr>
            </a:br>
            <a:r>
              <a:rPr lang="lt-LT" sz="1600" kern="1200" spc="-1">
                <a:solidFill>
                  <a:prstClr val="black"/>
                </a:solidFill>
                <a:ea typeface="+mn-lt"/>
              </a:rPr>
              <a:t>nuo pamokos pradžios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Pertraukas su išimtimis darysimės kas 50min po 10min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Turint klausimų nebijokite juos iškelti ir jei reikia </a:t>
            </a:r>
            <a:br>
              <a:rPr lang="lt-LT" sz="1600" kern="1200" spc="-1">
                <a:ea typeface="+mn-lt"/>
              </a:rPr>
            </a:br>
            <a:r>
              <a:rPr lang="lt-LT" sz="1600" kern="1200" spc="-1">
                <a:solidFill>
                  <a:prstClr val="black"/>
                </a:solidFill>
                <a:ea typeface="+mn-lt"/>
              </a:rPr>
              <a:t>pertraukti – diskusijos padės užtikrinti koncentraciją</a:t>
            </a:r>
            <a:br>
              <a:rPr lang="lt-LT" sz="1600" kern="1200" spc="-1">
                <a:ea typeface="+mn-lt"/>
              </a:rPr>
            </a:br>
            <a:r>
              <a:rPr lang="lt-LT" sz="1600" kern="1200" spc="-1">
                <a:solidFill>
                  <a:prstClr val="black"/>
                </a:solidFill>
                <a:ea typeface="+mn-lt"/>
              </a:rPr>
              <a:t>ir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nenuklydamą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nuo „kelio“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Įsijunkite kameras kada tik sąlygos tą leidžia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Programavimo terminai bus minimi angliškai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Todėl kintamus dalykus apsirašinėsime angliškai</a:t>
            </a:r>
          </a:p>
        </p:txBody>
      </p:sp>
      <p:pic>
        <p:nvPicPr>
          <p:cNvPr id="3" name="Picture 2" descr="Business handshake">
            <a:extLst>
              <a:ext uri="{FF2B5EF4-FFF2-40B4-BE49-F238E27FC236}">
                <a16:creationId xmlns:a16="http://schemas.microsoft.com/office/drawing/2014/main" id="{6144BCF2-1D12-0203-D076-E0898E295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02" y="2414016"/>
            <a:ext cx="5356568" cy="3570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59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Pamokų struktūra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9204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Pakartojimas praeitos temos neaiškumų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600" kern="1200" spc="-1">
                <a:solidFill>
                  <a:prstClr val="black"/>
                </a:solidFill>
                <a:ea typeface="+mn-lt"/>
              </a:rPr>
              <a:t>1x-2x</a:t>
            </a:r>
            <a:endParaRPr lang="lt-LT" sz="1600" kern="1200" spc="-1">
              <a:solidFill>
                <a:prstClr val="black"/>
              </a:solidFill>
              <a:ea typeface="+mn-lt"/>
            </a:endParaRP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Teorija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Praktika</a:t>
            </a:r>
          </a:p>
          <a:p>
            <a:pPr marL="742950" lvl="1" indent="-285750"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Praktikos pristatymai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Apibendrinimas</a:t>
            </a:r>
          </a:p>
        </p:txBody>
      </p:sp>
      <p:pic>
        <p:nvPicPr>
          <p:cNvPr id="3" name="Picture 2" descr="Business handshake">
            <a:extLst>
              <a:ext uri="{FF2B5EF4-FFF2-40B4-BE49-F238E27FC236}">
                <a16:creationId xmlns:a16="http://schemas.microsoft.com/office/drawing/2014/main" id="{6144BCF2-1D12-0203-D076-E0898E295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02" y="2414016"/>
            <a:ext cx="5356568" cy="3570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474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Kurso pradžios įrankiai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9204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Visual Studio Community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Git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GitBash</a:t>
            </a:r>
          </a:p>
        </p:txBody>
      </p:sp>
      <p:pic>
        <p:nvPicPr>
          <p:cNvPr id="4" name="Graphic 3" descr="Scissors, pen and a highlighter">
            <a:extLst>
              <a:ext uri="{FF2B5EF4-FFF2-40B4-BE49-F238E27FC236}">
                <a16:creationId xmlns:a16="http://schemas.microsoft.com/office/drawing/2014/main" id="{1532AE51-1EFE-5379-11B0-5CEF3BD07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7680" y="687524"/>
            <a:ext cx="6007608" cy="60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1"/>
          <p:cNvSpPr txBox="1">
            <a:spLocks noGrp="1"/>
          </p:cNvSpPr>
          <p:nvPr>
            <p:ph type="body" sz="quarter" idx="1"/>
          </p:nvPr>
        </p:nvSpPr>
        <p:spPr>
          <a:xfrm>
            <a:off x="480390" y="460649"/>
            <a:ext cx="5615611" cy="453750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200"/>
              <a:t>.NET</a:t>
            </a:r>
            <a:endParaRPr lang="en-US" err="1"/>
          </a:p>
        </p:txBody>
      </p:sp>
      <p:sp>
        <p:nvSpPr>
          <p:cNvPr id="219" name="Title 11"/>
          <p:cNvSpPr txBox="1">
            <a:spLocks noGrp="1"/>
          </p:cNvSpPr>
          <p:nvPr>
            <p:ph type="title"/>
          </p:nvPr>
        </p:nvSpPr>
        <p:spPr>
          <a:xfrm>
            <a:off x="480391" y="1371705"/>
            <a:ext cx="5153927" cy="1365253"/>
          </a:xfrm>
          <a:prstGeom prst="rect">
            <a:avLst/>
          </a:prstGeom>
        </p:spPr>
        <p:txBody>
          <a:bodyPr/>
          <a:lstStyle/>
          <a:p>
            <a:r>
              <a:rPr lang="lt-LT"/>
              <a:t>Šiandien išmoksite</a:t>
            </a:r>
            <a:endParaRPr/>
          </a:p>
        </p:txBody>
      </p:sp>
      <p:sp>
        <p:nvSpPr>
          <p:cNvPr id="220" name="Text Placeholder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/>
          <a:p>
            <a:r>
              <a:rPr lang="en-US"/>
              <a:t>Visual Studio </a:t>
            </a:r>
            <a:r>
              <a:rPr lang="en-US" err="1"/>
              <a:t>pasiruošimas</a:t>
            </a:r>
            <a:endParaRPr lang="en-US"/>
          </a:p>
          <a:p>
            <a:endParaRPr lang="en-US"/>
          </a:p>
        </p:txBody>
      </p:sp>
      <p:sp>
        <p:nvSpPr>
          <p:cNvPr id="221" name="Text Placeholder 4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/>
          <a:p>
            <a:r>
              <a:rPr lang="en-US"/>
              <a:t>NET </a:t>
            </a:r>
            <a:r>
              <a:rPr lang="en-US" err="1"/>
              <a:t>framework'o</a:t>
            </a:r>
            <a:r>
              <a:rPr lang="en-US"/>
              <a:t> </a:t>
            </a:r>
            <a:r>
              <a:rPr lang="en-US" err="1"/>
              <a:t>apžvalga</a:t>
            </a:r>
            <a:endParaRPr lang="en-US"/>
          </a:p>
          <a:p>
            <a:endParaRPr lang="en-US"/>
          </a:p>
        </p:txBody>
      </p:sp>
      <p:sp>
        <p:nvSpPr>
          <p:cNvPr id="223" name="Text Placeholder 6"/>
          <p:cNvSpPr>
            <a:spLocks noGrp="1"/>
          </p:cNvSpPr>
          <p:nvPr>
            <p:ph type="body" idx="24"/>
          </p:nvPr>
        </p:nvSpPr>
        <p:spPr>
          <a:xfrm>
            <a:off x="7476709" y="4336409"/>
            <a:ext cx="4235731" cy="90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lt-LT"/>
              <a:t>Darbas su C</a:t>
            </a:r>
            <a:r>
              <a:rPr lang="en-US"/>
              <a:t># </a:t>
            </a:r>
            <a:r>
              <a:rPr lang="en-US" err="1"/>
              <a:t>projektu</a:t>
            </a:r>
            <a:endParaRPr lang="lt-LT"/>
          </a:p>
          <a:p>
            <a:endParaRPr/>
          </a:p>
        </p:txBody>
      </p:sp>
      <p:sp>
        <p:nvSpPr>
          <p:cNvPr id="224" name="Text Placeholder 7"/>
          <p:cNvSpPr>
            <a:spLocks noGrp="1"/>
          </p:cNvSpPr>
          <p:nvPr>
            <p:ph type="body" idx="25"/>
          </p:nvPr>
        </p:nvSpPr>
        <p:spPr>
          <a:xfrm>
            <a:off x="7476709" y="5479410"/>
            <a:ext cx="4235731" cy="901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lt-LT"/>
              <a:t>Kodo </a:t>
            </a:r>
            <a:r>
              <a:rPr lang="en-US" err="1"/>
              <a:t>atsisiuntimas</a:t>
            </a:r>
            <a:r>
              <a:rPr lang="lt-LT"/>
              <a:t> - GitHub</a:t>
            </a:r>
          </a:p>
          <a:p>
            <a:endParaRPr lang="lt-LT"/>
          </a:p>
        </p:txBody>
      </p:sp>
      <p:grpSp>
        <p:nvGrpSpPr>
          <p:cNvPr id="228" name="Oval 12"/>
          <p:cNvGrpSpPr/>
          <p:nvPr/>
        </p:nvGrpSpPr>
        <p:grpSpPr>
          <a:xfrm>
            <a:off x="480390" y="3193409"/>
            <a:ext cx="731477" cy="731477"/>
            <a:chOff x="0" y="0"/>
            <a:chExt cx="731475" cy="731475"/>
          </a:xfrm>
        </p:grpSpPr>
        <p:sp>
          <p:nvSpPr>
            <p:cNvPr id="226" name="Circle"/>
            <p:cNvSpPr/>
            <p:nvPr/>
          </p:nvSpPr>
          <p:spPr>
            <a:xfrm>
              <a:off x="0" y="0"/>
              <a:ext cx="731476" cy="731476"/>
            </a:xfrm>
            <a:prstGeom prst="ellipse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227" name="01"/>
            <p:cNvSpPr txBox="1"/>
            <p:nvPr/>
          </p:nvSpPr>
          <p:spPr>
            <a:xfrm>
              <a:off x="152842" y="178122"/>
              <a:ext cx="425792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EFFFF"/>
                  </a:solidFill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31" name="Oval 13"/>
          <p:cNvGrpSpPr/>
          <p:nvPr/>
        </p:nvGrpSpPr>
        <p:grpSpPr>
          <a:xfrm>
            <a:off x="480390" y="4403230"/>
            <a:ext cx="731477" cy="731477"/>
            <a:chOff x="0" y="0"/>
            <a:chExt cx="731475" cy="731475"/>
          </a:xfrm>
        </p:grpSpPr>
        <p:sp>
          <p:nvSpPr>
            <p:cNvPr id="229" name="Circle"/>
            <p:cNvSpPr/>
            <p:nvPr/>
          </p:nvSpPr>
          <p:spPr>
            <a:xfrm>
              <a:off x="0" y="0"/>
              <a:ext cx="731476" cy="731476"/>
            </a:xfrm>
            <a:prstGeom prst="ellipse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230" name="02"/>
            <p:cNvSpPr txBox="1"/>
            <p:nvPr/>
          </p:nvSpPr>
          <p:spPr>
            <a:xfrm>
              <a:off x="152842" y="178122"/>
              <a:ext cx="425792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EFFFF"/>
                  </a:solidFill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34" name="Oval 14"/>
          <p:cNvGrpSpPr/>
          <p:nvPr/>
        </p:nvGrpSpPr>
        <p:grpSpPr>
          <a:xfrm>
            <a:off x="480390" y="5514578"/>
            <a:ext cx="731478" cy="731478"/>
            <a:chOff x="0" y="0"/>
            <a:chExt cx="731476" cy="731476"/>
          </a:xfrm>
        </p:grpSpPr>
        <p:sp>
          <p:nvSpPr>
            <p:cNvPr id="232" name="Circle"/>
            <p:cNvSpPr/>
            <p:nvPr/>
          </p:nvSpPr>
          <p:spPr>
            <a:xfrm>
              <a:off x="0" y="0"/>
              <a:ext cx="731476" cy="731476"/>
            </a:xfrm>
            <a:prstGeom prst="ellipse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233" name="03"/>
            <p:cNvSpPr txBox="1"/>
            <p:nvPr/>
          </p:nvSpPr>
          <p:spPr>
            <a:xfrm>
              <a:off x="152842" y="165685"/>
              <a:ext cx="42579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EFFFF"/>
                  </a:solidFill>
                </a:defRPr>
              </a:lvl1pPr>
            </a:lstStyle>
            <a:p>
              <a:r>
                <a:rPr lang="en-US"/>
                <a:t>0</a:t>
              </a:r>
              <a:r>
                <a:t>3</a:t>
              </a:r>
            </a:p>
          </p:txBody>
        </p:sp>
      </p:grpSp>
      <p:grpSp>
        <p:nvGrpSpPr>
          <p:cNvPr id="237" name="Oval 15"/>
          <p:cNvGrpSpPr/>
          <p:nvPr/>
        </p:nvGrpSpPr>
        <p:grpSpPr>
          <a:xfrm>
            <a:off x="6557684" y="4336409"/>
            <a:ext cx="731478" cy="731478"/>
            <a:chOff x="0" y="0"/>
            <a:chExt cx="731476" cy="731476"/>
          </a:xfrm>
        </p:grpSpPr>
        <p:sp>
          <p:nvSpPr>
            <p:cNvPr id="235" name="Circle"/>
            <p:cNvSpPr/>
            <p:nvPr/>
          </p:nvSpPr>
          <p:spPr>
            <a:xfrm>
              <a:off x="0" y="0"/>
              <a:ext cx="731476" cy="731476"/>
            </a:xfrm>
            <a:prstGeom prst="ellipse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236" name="04"/>
            <p:cNvSpPr txBox="1"/>
            <p:nvPr/>
          </p:nvSpPr>
          <p:spPr>
            <a:xfrm>
              <a:off x="152842" y="165685"/>
              <a:ext cx="42579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E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5</a:t>
              </a:r>
              <a:endParaRPr/>
            </a:p>
          </p:txBody>
        </p:sp>
      </p:grpSp>
      <p:grpSp>
        <p:nvGrpSpPr>
          <p:cNvPr id="240" name="Oval 16"/>
          <p:cNvGrpSpPr/>
          <p:nvPr/>
        </p:nvGrpSpPr>
        <p:grpSpPr>
          <a:xfrm>
            <a:off x="6557683" y="5479410"/>
            <a:ext cx="731478" cy="731478"/>
            <a:chOff x="0" y="0"/>
            <a:chExt cx="731476" cy="731476"/>
          </a:xfrm>
        </p:grpSpPr>
        <p:sp>
          <p:nvSpPr>
            <p:cNvPr id="238" name="Circle"/>
            <p:cNvSpPr/>
            <p:nvPr/>
          </p:nvSpPr>
          <p:spPr>
            <a:xfrm>
              <a:off x="0" y="0"/>
              <a:ext cx="731476" cy="731476"/>
            </a:xfrm>
            <a:prstGeom prst="ellipse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239" name="05"/>
            <p:cNvSpPr txBox="1"/>
            <p:nvPr/>
          </p:nvSpPr>
          <p:spPr>
            <a:xfrm>
              <a:off x="152842" y="165685"/>
              <a:ext cx="42579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E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6</a:t>
              </a: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AB523-88A4-D6C7-BDDB-613F6373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C# </a:t>
            </a:r>
            <a:r>
              <a:rPr lang="en-US" err="1"/>
              <a:t>programavimo</a:t>
            </a:r>
            <a:r>
              <a:rPr lang="en-US"/>
              <a:t> </a:t>
            </a:r>
            <a:r>
              <a:rPr lang="en-US" err="1"/>
              <a:t>kalba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2300A12-D188-C30B-FCA3-5DFF7500AF47}"/>
              </a:ext>
            </a:extLst>
          </p:cNvPr>
          <p:cNvSpPr txBox="1">
            <a:spLocks/>
          </p:cNvSpPr>
          <p:nvPr/>
        </p:nvSpPr>
        <p:spPr>
          <a:xfrm>
            <a:off x="7476709" y="3193409"/>
            <a:ext cx="42357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4511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9083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3655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822700" marR="0" indent="-1651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/>
              <a:t>Visual Studio </a:t>
            </a:r>
            <a:r>
              <a:rPr lang="en-US" err="1"/>
              <a:t>grafin</a:t>
            </a:r>
            <a:r>
              <a:rPr lang="lt-LT"/>
              <a:t>ės sąsajos analizė</a:t>
            </a:r>
          </a:p>
          <a:p>
            <a:pPr hangingPunct="1"/>
            <a:endParaRPr lang="lt-LT"/>
          </a:p>
        </p:txBody>
      </p:sp>
      <p:grpSp>
        <p:nvGrpSpPr>
          <p:cNvPr id="5" name="Oval 15">
            <a:extLst>
              <a:ext uri="{FF2B5EF4-FFF2-40B4-BE49-F238E27FC236}">
                <a16:creationId xmlns:a16="http://schemas.microsoft.com/office/drawing/2014/main" id="{944AE967-0E54-D89D-742A-50025EBF48EC}"/>
              </a:ext>
            </a:extLst>
          </p:cNvPr>
          <p:cNvGrpSpPr/>
          <p:nvPr/>
        </p:nvGrpSpPr>
        <p:grpSpPr>
          <a:xfrm>
            <a:off x="6557684" y="3193409"/>
            <a:ext cx="731478" cy="731478"/>
            <a:chOff x="0" y="0"/>
            <a:chExt cx="731476" cy="731476"/>
          </a:xfrm>
        </p:grpSpPr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A36D16D5-5904-9C7A-A0D6-3E4CD7D7FE07}"/>
                </a:ext>
              </a:extLst>
            </p:cNvPr>
            <p:cNvSpPr/>
            <p:nvPr/>
          </p:nvSpPr>
          <p:spPr>
            <a:xfrm>
              <a:off x="0" y="0"/>
              <a:ext cx="731476" cy="731476"/>
            </a:xfrm>
            <a:prstGeom prst="ellipse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7" name="04">
              <a:extLst>
                <a:ext uri="{FF2B5EF4-FFF2-40B4-BE49-F238E27FC236}">
                  <a16:creationId xmlns:a16="http://schemas.microsoft.com/office/drawing/2014/main" id="{79E1B5D9-86FF-DFEA-0D24-6FE5BDCAD817}"/>
                </a:ext>
              </a:extLst>
            </p:cNvPr>
            <p:cNvSpPr txBox="1"/>
            <p:nvPr/>
          </p:nvSpPr>
          <p:spPr>
            <a:xfrm>
              <a:off x="152842" y="165685"/>
              <a:ext cx="42579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EFFFF"/>
                  </a:solidFill>
                </a:defRPr>
              </a:lvl1pPr>
            </a:lstStyle>
            <a:p>
              <a:r>
                <a:t>0</a:t>
              </a:r>
              <a:r>
                <a:rPr lang="en-US"/>
                <a:t>4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813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Visual Studio pasiruošimas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3991016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Einame į </a:t>
            </a:r>
            <a:r>
              <a:rPr lang="lt-LT" sz="1600" kern="1200" spc="-1">
                <a:solidFill>
                  <a:prstClr val="black"/>
                </a:solidFill>
                <a:ea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www.google.lt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 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Įvedame Visual Studio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download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Pasirenkame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Community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Edition 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Spaudžiame </a:t>
            </a:r>
            <a:r>
              <a:rPr lang="lt-LT" sz="1600" kern="1200" spc="-1" err="1">
                <a:solidFill>
                  <a:prstClr val="black"/>
                </a:solidFill>
                <a:ea typeface="+mn-lt"/>
              </a:rPr>
              <a:t>download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 mygtuką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Pasidaliname ekranu ir kartu su dėstytoju pereiname per reikalingus komponentus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D46D6-9D50-79B1-7A5D-F0551C8D3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94" y="2214574"/>
            <a:ext cx="7236006" cy="3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42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.NET framework'o apžvalga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5755808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.NET platforma yra daugiafunkcinė ir plačiai naudojama programinės įrangos kūrimo platforma, sukurta „Microsoft“ kompanijos. 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Ji teikia išsamų įrankių, bibliotekų ir vykdymo aplinkų rinkinį, skirtą įvairių tipų programoms kurti - nuo tinklalapių ir darbalaukio programų iki mobiliųjų ir debesų pagrįstų sprendimų. 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Pagrindinis .NET tiks</a:t>
            </a:r>
            <a:r>
              <a:rPr lang="en-US" sz="1600" kern="1200" spc="-1">
                <a:solidFill>
                  <a:prstClr val="black"/>
                </a:solidFill>
                <a:ea typeface="+mn-lt"/>
              </a:rPr>
              <a:t>l</a:t>
            </a:r>
            <a:r>
              <a:rPr lang="lt-LT" sz="1600" kern="1200" spc="-1">
                <a:solidFill>
                  <a:prstClr val="black"/>
                </a:solidFill>
                <a:ea typeface="+mn-lt"/>
              </a:rPr>
              <a:t>as yra leisti programuotojams efektyviai kurti patikimus, plečiamus ir įvairias platformas palaikančias programas.</a:t>
            </a: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3" name="Picture 2" descr="A blue ribbon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1EC3659-0FBA-1F51-2525-E2A992085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18" y="1775762"/>
            <a:ext cx="4394882" cy="41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7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lt-LT" sz="3200"/>
              <a:t>.NET framework'o apžvalga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.NET</a:t>
            </a:r>
            <a:endParaRPr lang="en-US" sz="1400" err="1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5880850" y="2340563"/>
            <a:ext cx="5755808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Vienas svarbiausių .NET platformos bruožų yra jos palaikymas keliomis programavimo kalbomis. 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Programuotojai gali pasirinkti iš kelių kalbų, tokias kaip C#, Visual Basic ar F#, kad kurtų programas, naudodamiesi .NET platforma. </a:t>
            </a:r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lt-LT" sz="1600" kern="1200" spc="-1">
                <a:solidFill>
                  <a:prstClr val="black"/>
                </a:solidFill>
                <a:ea typeface="+mn-lt"/>
              </a:rPr>
              <a:t>Šis lankstumas leidžia programuotojams pasinaudoti esamais įgūdžiais ir pasirinkti kalbą, kuri geriausiai tinka jų projekto reikalavimams.</a:t>
            </a:r>
            <a:endParaRPr lang="lt-LT" sz="140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6B542D-6971-6DCD-BE48-524A4CC8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222" y="2021800"/>
            <a:ext cx="4532055" cy="46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2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0F1F6"/>
      </a:lt1>
      <a:dk2>
        <a:srgbClr val="A7A7A7"/>
      </a:dk2>
      <a:lt2>
        <a:srgbClr val="535353"/>
      </a:lt2>
      <a:accent1>
        <a:srgbClr val="0B00B8"/>
      </a:accent1>
      <a:accent2>
        <a:srgbClr val="FF00EB"/>
      </a:accent2>
      <a:accent3>
        <a:srgbClr val="7400FF"/>
      </a:accent3>
      <a:accent4>
        <a:srgbClr val="00FFFF"/>
      </a:accent4>
      <a:accent5>
        <a:srgbClr val="919397"/>
      </a:accent5>
      <a:accent6>
        <a:srgbClr val="0A00FF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B00B8"/>
      </a:accent1>
      <a:accent2>
        <a:srgbClr val="FF00EB"/>
      </a:accent2>
      <a:accent3>
        <a:srgbClr val="7400FF"/>
      </a:accent3>
      <a:accent4>
        <a:srgbClr val="00FFFF"/>
      </a:accent4>
      <a:accent5>
        <a:srgbClr val="919397"/>
      </a:accent5>
      <a:accent6>
        <a:srgbClr val="0A00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B00B8"/>
      </a:accent1>
      <a:accent2>
        <a:srgbClr val="FF00EB"/>
      </a:accent2>
      <a:accent3>
        <a:srgbClr val="7400FF"/>
      </a:accent3>
      <a:accent4>
        <a:srgbClr val="00FFFF"/>
      </a:accent4>
      <a:accent5>
        <a:srgbClr val="919397"/>
      </a:accent5>
      <a:accent6>
        <a:srgbClr val="0A00FF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AB7FCC0C2B04DBFE4669CA122D8FA" ma:contentTypeVersion="0" ma:contentTypeDescription="Create a new document." ma:contentTypeScope="" ma:versionID="b0c0fde6a24cfed36fc63469fa8c4f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31EA9C-10DD-4CC6-8D29-078408DD189C}">
  <ds:schemaRefs>
    <ds:schemaRef ds:uri="8fd74652-856b-4187-813f-14c8f0d1a315"/>
    <ds:schemaRef ds:uri="dfba18a5-4def-493e-9a27-56c6f2b538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8586D1-0221-491F-9D1F-76F8FFCDD38C}"/>
</file>

<file path=customXml/itemProps3.xml><?xml version="1.0" encoding="utf-8"?>
<ds:datastoreItem xmlns:ds="http://schemas.openxmlformats.org/officeDocument/2006/customXml" ds:itemID="{757D72BC-9185-4D0C-BC06-4B3F4F34AC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20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3_Office Theme</vt:lpstr>
      <vt:lpstr>.NET</vt:lpstr>
      <vt:lpstr>Susipažinimas</vt:lpstr>
      <vt:lpstr>Susitarimai</vt:lpstr>
      <vt:lpstr>Pamokų struktūra</vt:lpstr>
      <vt:lpstr>Kurso pradžios įrankiai</vt:lpstr>
      <vt:lpstr>Šiandien išmoksite</vt:lpstr>
      <vt:lpstr>Visual Studio pasiruošimas</vt:lpstr>
      <vt:lpstr>.NET framework'o apžvalga</vt:lpstr>
      <vt:lpstr>.NET framework'o apžvalga</vt:lpstr>
      <vt:lpstr>.NET framework'o apžvalga</vt:lpstr>
      <vt:lpstr>.NET framework'o apžvalga</vt:lpstr>
      <vt:lpstr>.NET framework'o apžvalga</vt:lpstr>
      <vt:lpstr>C# programavimo kalba</vt:lpstr>
      <vt:lpstr>C# programavimo kalba</vt:lpstr>
      <vt:lpstr>C# programavimo kalba</vt:lpstr>
      <vt:lpstr>Visual Studio grafinės sąsajos analizė</vt:lpstr>
      <vt:lpstr>Visual Studio grafinės sąsajos analizė</vt:lpstr>
      <vt:lpstr>Darbas su C# projektu</vt:lpstr>
      <vt:lpstr>Darbas su C# projektu</vt:lpstr>
      <vt:lpstr>PowerPoint Presentation</vt:lpstr>
      <vt:lpstr>PowerPoint Presentation</vt:lpstr>
      <vt:lpstr>PowerPoint Presentation</vt:lpstr>
      <vt:lpstr>PowerPoint Presentation</vt:lpstr>
      <vt:lpstr>Darbas su C# projektu</vt:lpstr>
      <vt:lpstr>Darbas su C# projektu</vt:lpstr>
      <vt:lpstr>PowerPoint Presentation</vt:lpstr>
      <vt:lpstr>PowerPoint Presentation</vt:lpstr>
      <vt:lpstr>Kodo talpinimas -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Edvinas K</dc:creator>
  <cp:revision>1</cp:revision>
  <dcterms:modified xsi:type="dcterms:W3CDTF">2024-02-21T15:21:59Z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0x010100673AB7FCC0C2B04DBFE4669CA122D8FA</vt:lpwstr>
  </property>
</Properties>
</file>